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2" r:id="rId4"/>
    <p:sldId id="332" r:id="rId5"/>
    <p:sldId id="343" r:id="rId6"/>
    <p:sldId id="330" r:id="rId7"/>
    <p:sldId id="344" r:id="rId8"/>
    <p:sldId id="326" r:id="rId9"/>
    <p:sldId id="325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1" y="5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7" Type="http://schemas.openxmlformats.org/officeDocument/2006/relationships/image" Target="../media/image5.png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7.xml"/><Relationship Id="rId4" Type="http://schemas.openxmlformats.org/officeDocument/2006/relationships/tags" Target="../tags/tag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12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18.xml"/><Relationship Id="rId7" Type="http://schemas.openxmlformats.org/officeDocument/2006/relationships/tags" Target="../tags/tag22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tags" Target="../tags/tag21.xml"/><Relationship Id="rId11" Type="http://schemas.openxmlformats.org/officeDocument/2006/relationships/image" Target="../media/image10.png"/><Relationship Id="rId5" Type="http://schemas.openxmlformats.org/officeDocument/2006/relationships/tags" Target="../tags/tag20.xml"/><Relationship Id="rId10" Type="http://schemas.openxmlformats.org/officeDocument/2006/relationships/image" Target="../media/image9.png"/><Relationship Id="rId4" Type="http://schemas.openxmlformats.org/officeDocument/2006/relationships/tags" Target="../tags/tag19.xml"/><Relationship Id="rId9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image" Target="../media/image11.png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8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500245" y="2981325"/>
            <a:ext cx="3190875" cy="89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621030"/>
            <a:ext cx="6286500" cy="6282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5304155" y="3213100"/>
            <a:ext cx="864870" cy="344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35960" y="3813810"/>
            <a:ext cx="1067435" cy="387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71800" y="4994910"/>
            <a:ext cx="1605280" cy="47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961640" y="5654040"/>
            <a:ext cx="1530350" cy="433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098800" y="6213475"/>
            <a:ext cx="1386205" cy="473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944110" y="6213475"/>
            <a:ext cx="1626870" cy="433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74845"/>
            <a:ext cx="78493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2"/>
            </p:custDataLst>
          </p:nvPr>
        </p:nvSpPr>
        <p:spPr bwMode="white">
          <a:xfrm>
            <a:off x="1431925" y="3790950"/>
            <a:ext cx="5099685" cy="985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3"/>
            </p:custDataLst>
          </p:nvPr>
        </p:nvSpPr>
        <p:spPr bwMode="white">
          <a:xfrm>
            <a:off x="1391417" y="4994075"/>
            <a:ext cx="2651061" cy="242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white">
          <a:xfrm>
            <a:off x="1391417" y="5610229"/>
            <a:ext cx="1543568" cy="297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white">
          <a:xfrm>
            <a:off x="1363730" y="6226383"/>
            <a:ext cx="2837950" cy="311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3927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4" r="9694" b="35924"/>
          <a:stretch>
            <a:fillRect/>
          </a:stretch>
        </p:blipFill>
        <p:spPr>
          <a:xfrm>
            <a:off x="6024245" y="3572510"/>
            <a:ext cx="3017520" cy="3155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/>
          <p:cNvSpPr/>
          <p:nvPr>
            <p:custDataLst>
              <p:tags r:id="rId2"/>
            </p:custDataLst>
          </p:nvPr>
        </p:nvSpPr>
        <p:spPr bwMode="white">
          <a:xfrm>
            <a:off x="5520055" y="3716655"/>
            <a:ext cx="720090" cy="705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15" y="1034230"/>
            <a:ext cx="102061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white">
          <a:xfrm>
            <a:off x="1343472" y="1332865"/>
            <a:ext cx="5922000" cy="2189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3"/>
            </p:custDataLst>
          </p:nvPr>
        </p:nvSpPr>
        <p:spPr bwMode="white">
          <a:xfrm>
            <a:off x="1451714" y="3936765"/>
            <a:ext cx="3312060" cy="342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4"/>
            </p:custDataLst>
          </p:nvPr>
        </p:nvSpPr>
        <p:spPr bwMode="white">
          <a:xfrm>
            <a:off x="1451714" y="4693948"/>
            <a:ext cx="2700049" cy="396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5"/>
            </p:custDataLst>
          </p:nvPr>
        </p:nvSpPr>
        <p:spPr bwMode="white">
          <a:xfrm>
            <a:off x="1317625" y="5317490"/>
            <a:ext cx="7750175" cy="705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6"/>
            </p:custDataLst>
          </p:nvPr>
        </p:nvSpPr>
        <p:spPr bwMode="white">
          <a:xfrm>
            <a:off x="1451714" y="6244370"/>
            <a:ext cx="6327115" cy="405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  <p:bldP spid="14" grpId="0" bldLvl="0" animBg="1"/>
      <p:bldP spid="15" grpId="0" bldLvl="0" animBg="1"/>
      <p:bldP spid="1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1470"/>
            <a:ext cx="10800000" cy="20826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847" b="20123"/>
          <a:stretch>
            <a:fillRect/>
          </a:stretch>
        </p:blipFill>
        <p:spPr>
          <a:xfrm>
            <a:off x="1544320" y="2444115"/>
            <a:ext cx="9736455" cy="4297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white">
          <a:xfrm>
            <a:off x="1991849" y="2711035"/>
            <a:ext cx="9085713" cy="419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white">
          <a:xfrm>
            <a:off x="1506134" y="3636367"/>
            <a:ext cx="533333" cy="305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1506134" y="4514001"/>
            <a:ext cx="3504761" cy="333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white">
          <a:xfrm>
            <a:off x="1506134" y="5334398"/>
            <a:ext cx="3923809" cy="438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6"/>
            </p:custDataLst>
          </p:nvPr>
        </p:nvSpPr>
        <p:spPr bwMode="white">
          <a:xfrm>
            <a:off x="1506134" y="6221571"/>
            <a:ext cx="9247619" cy="419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217"/>
          <a:stretch>
            <a:fillRect/>
          </a:stretch>
        </p:blipFill>
        <p:spPr>
          <a:xfrm>
            <a:off x="6960235" y="3500755"/>
            <a:ext cx="4696460" cy="2005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355"/>
            <a:ext cx="78618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2"/>
            </p:custDataLst>
          </p:nvPr>
        </p:nvSpPr>
        <p:spPr bwMode="white">
          <a:xfrm>
            <a:off x="1704465" y="3214089"/>
            <a:ext cx="2988059" cy="596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white">
          <a:xfrm>
            <a:off x="1392486" y="4213415"/>
            <a:ext cx="1663884" cy="256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white">
          <a:xfrm>
            <a:off x="1392486" y="4831053"/>
            <a:ext cx="2024392" cy="312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white">
          <a:xfrm>
            <a:off x="1371688" y="5462571"/>
            <a:ext cx="3175246" cy="1061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3849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138" r="6575" b="52483"/>
          <a:stretch>
            <a:fillRect/>
          </a:stretch>
        </p:blipFill>
        <p:spPr>
          <a:xfrm>
            <a:off x="3126740" y="4318635"/>
            <a:ext cx="5242560" cy="2543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35"/>
          <a:stretch>
            <a:fillRect/>
          </a:stretch>
        </p:blipFill>
        <p:spPr>
          <a:xfrm>
            <a:off x="1631950" y="908685"/>
            <a:ext cx="10008960" cy="576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94524" y="1160558"/>
            <a:ext cx="2557450" cy="326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94524" y="2019423"/>
            <a:ext cx="2604118" cy="326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87488" y="2850282"/>
            <a:ext cx="4204556" cy="1355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94524" y="4596020"/>
            <a:ext cx="3901511" cy="345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94524" y="5426879"/>
            <a:ext cx="3182811" cy="420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536180" y="6525260"/>
            <a:ext cx="298450" cy="256540"/>
          </a:xfrm>
          <a:prstGeom prst="rect">
            <a:avLst/>
          </a:prstGeom>
        </p:spPr>
      </p:pic>
      <p:sp useBgFill="1">
        <p:nvSpPr>
          <p:cNvPr id="12" name="矩形 11"/>
          <p:cNvSpPr/>
          <p:nvPr>
            <p:custDataLst>
              <p:tags r:id="rId2"/>
            </p:custDataLst>
          </p:nvPr>
        </p:nvSpPr>
        <p:spPr bwMode="white">
          <a:xfrm>
            <a:off x="1559560" y="6236970"/>
            <a:ext cx="6381115" cy="50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2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NjM2EwNWJlZTJhNGZjOTUwNGJmNTFmZWFlMWExNzk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2023-11-23T14:44:11Z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