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46" r:id="rId10"/>
    <p:sldId id="347" r:id="rId11"/>
    <p:sldId id="348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8.xml"/><Relationship Id="rId7" Type="http://schemas.openxmlformats.org/officeDocument/2006/relationships/image" Target="../media/image12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85745" y="2390775"/>
            <a:ext cx="661987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44" y="692696"/>
            <a:ext cx="10190308" cy="591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886685" y="1916832"/>
            <a:ext cx="6073411" cy="229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2711624" y="4474430"/>
            <a:ext cx="5544616" cy="5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2639617" y="5301208"/>
            <a:ext cx="65527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3215680" y="6069963"/>
            <a:ext cx="3999526" cy="62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43" t="18453" b="44631"/>
          <a:stretch/>
        </p:blipFill>
        <p:spPr>
          <a:xfrm>
            <a:off x="8256240" y="2984741"/>
            <a:ext cx="3493160" cy="188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95" y="1120701"/>
            <a:ext cx="10585176" cy="310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712441" y="1340768"/>
            <a:ext cx="8551912" cy="121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487489" y="2640750"/>
            <a:ext cx="4680519" cy="5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487489" y="3429000"/>
            <a:ext cx="38884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48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3"/>
          <a:stretch>
            <a:fillRect/>
          </a:stretch>
        </p:blipFill>
        <p:spPr>
          <a:xfrm>
            <a:off x="720090" y="972185"/>
            <a:ext cx="8328750" cy="530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5" r="7549" b="14341"/>
          <a:stretch>
            <a:fillRect/>
          </a:stretch>
        </p:blipFill>
        <p:spPr>
          <a:xfrm>
            <a:off x="8976360" y="1628775"/>
            <a:ext cx="3072130" cy="439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487805" y="908685"/>
            <a:ext cx="9984830" cy="512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9619" y="1223032"/>
            <a:ext cx="4847619" cy="4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619" y="2052254"/>
            <a:ext cx="5314285" cy="4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4857" y="2891006"/>
            <a:ext cx="4809523" cy="38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9705" y="3739515"/>
            <a:ext cx="36963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9619" y="4539919"/>
            <a:ext cx="3933333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9619" y="5369140"/>
            <a:ext cx="8333333" cy="41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75011" y="5164405"/>
            <a:ext cx="1320336" cy="36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5915" y="6148708"/>
            <a:ext cx="1019847" cy="35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559560" y="1196340"/>
            <a:ext cx="9840685" cy="314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5184" y="2551468"/>
            <a:ext cx="1123809" cy="41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993" y="3572726"/>
            <a:ext cx="1123809" cy="41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559560" y="972185"/>
            <a:ext cx="10128975" cy="406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2327" y="3240709"/>
            <a:ext cx="1019047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9470" y="4317870"/>
            <a:ext cx="1600000" cy="3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20000" y="3537631"/>
            <a:ext cx="409523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5238" y="5788519"/>
            <a:ext cx="476190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559560" y="980440"/>
            <a:ext cx="9984830" cy="317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993" y="3400681"/>
            <a:ext cx="466666" cy="4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48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5187" y="4263428"/>
            <a:ext cx="3010701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3939" y="5112547"/>
            <a:ext cx="4218482" cy="134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816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7" b="44986"/>
          <a:stretch>
            <a:fillRect/>
          </a:stretch>
        </p:blipFill>
        <p:spPr>
          <a:xfrm>
            <a:off x="3291930" y="3502025"/>
            <a:ext cx="5321845" cy="316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052010"/>
            <a:ext cx="9354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526475" y="1274818"/>
            <a:ext cx="3299478" cy="33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526475" y="1927859"/>
            <a:ext cx="4017710" cy="117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526476" y="3428365"/>
            <a:ext cx="4053270" cy="104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526475" y="4872754"/>
            <a:ext cx="2251894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1526475" y="5582439"/>
            <a:ext cx="2243645" cy="37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1526540" y="6308725"/>
            <a:ext cx="536765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3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