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50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95370" y="3033395"/>
            <a:ext cx="5000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04"/>
          <a:stretch>
            <a:fillRect/>
          </a:stretch>
        </p:blipFill>
        <p:spPr>
          <a:xfrm>
            <a:off x="720090" y="613410"/>
            <a:ext cx="10174605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18899" r="15315"/>
          <a:stretch>
            <a:fillRect/>
          </a:stretch>
        </p:blipFill>
        <p:spPr>
          <a:xfrm>
            <a:off x="7031990" y="2853055"/>
            <a:ext cx="466090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1484630"/>
            <a:ext cx="9768930" cy="319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155669" y="3573138"/>
            <a:ext cx="345714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548640"/>
            <a:ext cx="9768930" cy="35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2803" y="2911864"/>
            <a:ext cx="2257142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993" y="2902334"/>
            <a:ext cx="2704761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18899" r="15315"/>
          <a:stretch>
            <a:fillRect/>
          </a:stretch>
        </p:blipFill>
        <p:spPr>
          <a:xfrm>
            <a:off x="7248525" y="2853055"/>
            <a:ext cx="466090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764540"/>
            <a:ext cx="9768930" cy="293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1850" y="3003490"/>
            <a:ext cx="3438095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18899" r="15315"/>
          <a:stretch>
            <a:fillRect/>
          </a:stretch>
        </p:blipFill>
        <p:spPr>
          <a:xfrm>
            <a:off x="7031990" y="2853055"/>
            <a:ext cx="4660900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1052195"/>
            <a:ext cx="9793060" cy="443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21460" y="1290320"/>
            <a:ext cx="4253865" cy="99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10335" y="2610485"/>
            <a:ext cx="4855210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1271464" y="3930015"/>
            <a:ext cx="10037251" cy="155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273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3764" y="2210117"/>
            <a:ext cx="419047" cy="37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3764" y="3152991"/>
            <a:ext cx="419047" cy="37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71"/>
          <a:stretch>
            <a:fillRect/>
          </a:stretch>
        </p:blipFill>
        <p:spPr>
          <a:xfrm>
            <a:off x="720090" y="4005130"/>
            <a:ext cx="10800080" cy="212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764540"/>
            <a:ext cx="9912440" cy="395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0907" y="2109356"/>
            <a:ext cx="323809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1860" y="3998080"/>
            <a:ext cx="342857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71"/>
          <a:stretch>
            <a:fillRect/>
          </a:stretch>
        </p:blipFill>
        <p:spPr>
          <a:xfrm>
            <a:off x="720090" y="4435660"/>
            <a:ext cx="10800080" cy="212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>
            <a:fillRect/>
          </a:stretch>
        </p:blipFill>
        <p:spPr>
          <a:xfrm>
            <a:off x="1631950" y="908685"/>
            <a:ext cx="6456135" cy="349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7098" y="2079940"/>
            <a:ext cx="3190476" cy="4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145" y="2956139"/>
            <a:ext cx="5504761" cy="4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4"/>
          <a:stretch>
            <a:fillRect/>
          </a:stretch>
        </p:blipFill>
        <p:spPr>
          <a:xfrm>
            <a:off x="720090" y="4005130"/>
            <a:ext cx="10800080" cy="213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631950" y="548640"/>
            <a:ext cx="9624785" cy="562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3915" y="3779520"/>
            <a:ext cx="42125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7574" y="4723452"/>
            <a:ext cx="1847619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4" r="6813"/>
          <a:stretch>
            <a:fillRect/>
          </a:stretch>
        </p:blipFill>
        <p:spPr>
          <a:xfrm>
            <a:off x="3575685" y="4508500"/>
            <a:ext cx="8112760" cy="17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692150"/>
            <a:ext cx="9696540" cy="3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4717" y="2921847"/>
            <a:ext cx="340000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4875" y="3817620"/>
            <a:ext cx="492188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4"/>
          <a:stretch>
            <a:fillRect/>
          </a:stretch>
        </p:blipFill>
        <p:spPr>
          <a:xfrm>
            <a:off x="720090" y="4363905"/>
            <a:ext cx="10800080" cy="213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9523" y="3543865"/>
            <a:ext cx="561904" cy="35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3333" y="4686917"/>
            <a:ext cx="571428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043809" y="3543865"/>
            <a:ext cx="819047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8367619" y="4686917"/>
            <a:ext cx="809522" cy="38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9805714" y="3543865"/>
            <a:ext cx="561904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