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42" r:id="rId5"/>
    <p:sldId id="331" r:id="rId6"/>
    <p:sldId id="343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4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1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81400" y="3052445"/>
            <a:ext cx="502920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73" r="8219" b="25622"/>
          <a:stretch>
            <a:fillRect/>
          </a:stretch>
        </p:blipFill>
        <p:spPr>
          <a:xfrm>
            <a:off x="6600190" y="188595"/>
            <a:ext cx="3163570" cy="2803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631950" y="980440"/>
            <a:ext cx="9912440" cy="4260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3850" y="1256665"/>
            <a:ext cx="577405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3764" y="2162012"/>
            <a:ext cx="2619047" cy="314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89002" y="3010208"/>
            <a:ext cx="2552380" cy="32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17574" y="3867935"/>
            <a:ext cx="1209523" cy="314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3850" y="4592320"/>
            <a:ext cx="553974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64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858645" y="4904105"/>
            <a:ext cx="3023235" cy="88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55434" y="6237327"/>
            <a:ext cx="1448745" cy="285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648971" y="5231213"/>
            <a:ext cx="2654638" cy="360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white">
          <a:xfrm>
            <a:off x="7444525" y="6237327"/>
            <a:ext cx="1457119" cy="285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animBg="1"/>
      <p:bldP spid="2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51"/>
          <a:stretch>
            <a:fillRect/>
          </a:stretch>
        </p:blipFill>
        <p:spPr>
          <a:xfrm>
            <a:off x="1703705" y="1124585"/>
            <a:ext cx="9120595" cy="3691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65605" y="2870200"/>
            <a:ext cx="3188970" cy="86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08376" y="4195994"/>
            <a:ext cx="971428" cy="31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408376" y="3060839"/>
            <a:ext cx="3714285" cy="400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7770281" y="4195994"/>
            <a:ext cx="1200000" cy="31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4210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1958340" y="3568700"/>
            <a:ext cx="3637915" cy="96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white">
          <a:xfrm>
            <a:off x="3090545" y="4848860"/>
            <a:ext cx="3004820" cy="96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3476625" y="6049645"/>
            <a:ext cx="163703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1631950" y="972185"/>
            <a:ext cx="9984830" cy="4068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65193" y="2925335"/>
            <a:ext cx="3485714" cy="40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60431" y="3782897"/>
            <a:ext cx="2790476" cy="343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36621" y="4621402"/>
            <a:ext cx="971428" cy="314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368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428115" y="3486150"/>
            <a:ext cx="497776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420697" y="4187238"/>
            <a:ext cx="2048778" cy="25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969069" y="4834857"/>
            <a:ext cx="2056395" cy="25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2144243" y="5505333"/>
            <a:ext cx="1150057" cy="25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1428115" y="6130290"/>
            <a:ext cx="4977130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96190" y="4243613"/>
            <a:ext cx="6876190" cy="40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96190" y="5073439"/>
            <a:ext cx="6409523" cy="40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15238" y="5950957"/>
            <a:ext cx="1361903" cy="31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52"/>
          <a:stretch>
            <a:fillRect/>
          </a:stretch>
        </p:blipFill>
        <p:spPr>
          <a:xfrm>
            <a:off x="1559560" y="836295"/>
            <a:ext cx="9336495" cy="5064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83435" y="1996440"/>
            <a:ext cx="476567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92803" y="2953563"/>
            <a:ext cx="2114285" cy="314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11850" y="3773837"/>
            <a:ext cx="2095238" cy="324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40422" y="4622726"/>
            <a:ext cx="1438095" cy="324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83435" y="5386070"/>
            <a:ext cx="483298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20"/>
          <a:stretch>
            <a:fillRect/>
          </a:stretch>
        </p:blipFill>
        <p:spPr>
          <a:xfrm>
            <a:off x="1631950" y="980440"/>
            <a:ext cx="8832305" cy="416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93764" y="2124065"/>
            <a:ext cx="5952380" cy="40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36621" y="3010518"/>
            <a:ext cx="2571428" cy="305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37410" y="3782695"/>
            <a:ext cx="679958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93764" y="4611853"/>
            <a:ext cx="2685714" cy="42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2023-11-23T14:53:13Z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