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42" r:id="rId7"/>
    <p:sldId id="329" r:id="rId8"/>
    <p:sldId id="328" r:id="rId9"/>
    <p:sldId id="327" r:id="rId10"/>
    <p:sldId id="326" r:id="rId11"/>
    <p:sldId id="34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00045" y="2438400"/>
            <a:ext cx="639127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350" y="1052010"/>
            <a:ext cx="10800000" cy="387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77254" y="1357309"/>
            <a:ext cx="5038095" cy="41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558925" y="2146935"/>
            <a:ext cx="5822315" cy="96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2510588" y="3570728"/>
            <a:ext cx="1666666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1577254" y="4343517"/>
            <a:ext cx="5133333" cy="42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86666" y="5498928"/>
            <a:ext cx="257142" cy="35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2857" y="5498928"/>
            <a:ext cx="295238" cy="35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59560" y="908685"/>
            <a:ext cx="9984830" cy="5380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7565" y="2978604"/>
            <a:ext cx="819047" cy="35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755" y="5659246"/>
            <a:ext cx="1066666" cy="35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77142" y="3296478"/>
            <a:ext cx="419047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2"/>
          <a:stretch>
            <a:fillRect/>
          </a:stretch>
        </p:blipFill>
        <p:spPr>
          <a:xfrm>
            <a:off x="1559560" y="836295"/>
            <a:ext cx="976893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3544" y="1963876"/>
            <a:ext cx="344550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9575" y="5170090"/>
            <a:ext cx="372486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110"/>
            <a:ext cx="7394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67568" y="4234705"/>
            <a:ext cx="5973352" cy="29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276350" y="4703445"/>
            <a:ext cx="281686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326174" y="5754615"/>
            <a:ext cx="821661" cy="21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374089" y="6282995"/>
            <a:ext cx="5797281" cy="28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9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4454" y="3359368"/>
            <a:ext cx="4044934" cy="32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454" y="4033894"/>
            <a:ext cx="3143534" cy="31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3193" y="4708421"/>
            <a:ext cx="2211836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5853" y="5375368"/>
            <a:ext cx="961997" cy="25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2029" y="5989263"/>
            <a:ext cx="3840414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065"/>
            <a:ext cx="10800000" cy="469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9" r="4409" b="33745"/>
          <a:stretch>
            <a:fillRect/>
          </a:stretch>
        </p:blipFill>
        <p:spPr>
          <a:xfrm>
            <a:off x="7608570" y="4076700"/>
            <a:ext cx="4315460" cy="276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9"/>
          <a:stretch>
            <a:fillRect/>
          </a:stretch>
        </p:blipFill>
        <p:spPr>
          <a:xfrm>
            <a:off x="1487805" y="836295"/>
            <a:ext cx="98406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1610" y="1127125"/>
            <a:ext cx="3842385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1403" y="2753081"/>
            <a:ext cx="2342091" cy="29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1895" y="3525321"/>
            <a:ext cx="2242234" cy="31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7633" y="4333901"/>
            <a:ext cx="944098" cy="29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1403" y="5097056"/>
            <a:ext cx="4593403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1403" y="5860210"/>
            <a:ext cx="5219777" cy="39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