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6.xml"/><Relationship Id="rId7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10" Type="http://schemas.openxmlformats.org/officeDocument/2006/relationships/image" Target="../media/image11.png"/><Relationship Id="rId4" Type="http://schemas.openxmlformats.org/officeDocument/2006/relationships/tags" Target="../tags/tag7.xml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86025" y="2171700"/>
            <a:ext cx="721995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631950" y="620395"/>
            <a:ext cx="9912440" cy="4914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03288" y="886906"/>
            <a:ext cx="828571" cy="35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5350" y="4116070"/>
            <a:ext cx="9066530" cy="127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1900" y="4796790"/>
            <a:ext cx="3987800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6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977142" y="4039376"/>
            <a:ext cx="1047619" cy="4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00952" y="5830267"/>
            <a:ext cx="3657141" cy="46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559560" y="764540"/>
            <a:ext cx="9768930" cy="541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5660" y="1917216"/>
            <a:ext cx="1047619" cy="45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2327" y="3689384"/>
            <a:ext cx="1057142" cy="466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35660" y="5471080"/>
            <a:ext cx="1057142" cy="466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72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14290" y="4366430"/>
            <a:ext cx="3682245" cy="34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0112" y="5071240"/>
            <a:ext cx="1132998" cy="34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7741" y="5800354"/>
            <a:ext cx="6717063" cy="36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631950" y="871855"/>
            <a:ext cx="9984830" cy="501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6145" y="3062149"/>
            <a:ext cx="3885714" cy="4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4375" y="3799205"/>
            <a:ext cx="9560560" cy="154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631950" y="692150"/>
            <a:ext cx="9912440" cy="5270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0907" y="2845871"/>
            <a:ext cx="4333333" cy="447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93764" y="3770336"/>
            <a:ext cx="1809523" cy="31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5669" y="4561372"/>
            <a:ext cx="1828571" cy="40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55669" y="5409592"/>
            <a:ext cx="7438095" cy="4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8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87613" y="4168763"/>
            <a:ext cx="836474" cy="26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02373" y="4168763"/>
            <a:ext cx="821927" cy="26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22575" y="4110508"/>
            <a:ext cx="1396549" cy="3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96931" y="4831418"/>
            <a:ext cx="632811" cy="26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26238" y="5435817"/>
            <a:ext cx="989222" cy="3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89445" y="6156728"/>
            <a:ext cx="632811" cy="26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150"/>
            <a:ext cx="8917940" cy="3530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9650" y="4292600"/>
            <a:ext cx="5266690" cy="2465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43"/>
          <a:stretch>
            <a:fillRect/>
          </a:stretch>
        </p:blipFill>
        <p:spPr>
          <a:xfrm>
            <a:off x="1631950" y="908685"/>
            <a:ext cx="9393555" cy="151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335280" y="2492375"/>
            <a:ext cx="6003290" cy="3164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3"/>
          <a:stretch>
            <a:fillRect/>
          </a:stretch>
        </p:blipFill>
        <p:spPr>
          <a:xfrm>
            <a:off x="6384290" y="2492375"/>
            <a:ext cx="5523230" cy="2406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7355" y="3068955"/>
            <a:ext cx="5819140" cy="272415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9696450" y="3141345"/>
            <a:ext cx="50927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7824470" y="4293235"/>
            <a:ext cx="41021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</a:pPr>
            <a:endParaRPr lang="zh-CN" altLang="en-US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2023-11-23T15:20:09Z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