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42" r:id="rId5"/>
    <p:sldId id="331" r:id="rId6"/>
    <p:sldId id="330" r:id="rId7"/>
    <p:sldId id="328" r:id="rId8"/>
    <p:sldId id="343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99995" y="1398905"/>
            <a:ext cx="719137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38450" y="3089910"/>
            <a:ext cx="65151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4285" y="4831816"/>
            <a:ext cx="6438095" cy="4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300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89541" y="3791439"/>
            <a:ext cx="1164021" cy="30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4785" y="4424045"/>
            <a:ext cx="187769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4618" y="4423962"/>
            <a:ext cx="693029" cy="29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6366" y="5063214"/>
            <a:ext cx="908340" cy="26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08600" y="4861560"/>
            <a:ext cx="277876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35995" y="5689009"/>
            <a:ext cx="2038719" cy="26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38937" y="5689009"/>
            <a:ext cx="948710" cy="29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76366" y="6321532"/>
            <a:ext cx="908340" cy="26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38800" y="6092190"/>
            <a:ext cx="73596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9" grpId="0" animBg="1"/>
      <p:bldP spid="11" grpId="0" animBg="1"/>
      <p:bldP spid="12" grpId="0" bldLvl="0" animBg="1"/>
      <p:bldP spid="13" grpId="0" animBg="1"/>
      <p:bldP spid="14" grpId="0" animBg="1"/>
      <p:bldP spid="16" grpId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764355"/>
            <a:ext cx="8898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0486" y="2498632"/>
            <a:ext cx="1953986" cy="29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265" y="3236595"/>
            <a:ext cx="158051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2808" y="3973946"/>
            <a:ext cx="243267" cy="28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4747" y="4947025"/>
            <a:ext cx="243267" cy="29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167618" y="4711602"/>
            <a:ext cx="447298" cy="29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8043131" y="4947025"/>
            <a:ext cx="455145" cy="29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2942364" y="5888714"/>
            <a:ext cx="863206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5751710" y="5888714"/>
            <a:ext cx="415908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7917574" y="5912256"/>
            <a:ext cx="423757" cy="31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80255"/>
            <a:ext cx="9209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594090" y="1120140"/>
            <a:ext cx="661035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5526405" y="2280285"/>
            <a:ext cx="643890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636520" y="3510915"/>
            <a:ext cx="978535" cy="109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4084425" y="6187814"/>
            <a:ext cx="251753" cy="3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81904" y="2346043"/>
            <a:ext cx="409523" cy="34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5238" y="4073139"/>
            <a:ext cx="476190" cy="46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72185"/>
            <a:ext cx="9768930" cy="180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8050" y="2195480"/>
            <a:ext cx="399999" cy="34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07185" y="2996565"/>
            <a:ext cx="9768930" cy="201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9930904" y="4273944"/>
            <a:ext cx="400001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55870" y="3155950"/>
            <a:ext cx="90424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187" y="3368160"/>
            <a:ext cx="1013114" cy="45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60715" y="4593888"/>
            <a:ext cx="792071" cy="35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34187" y="4520160"/>
            <a:ext cx="1013114" cy="45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2831" y="5736672"/>
            <a:ext cx="1307838" cy="35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42840" y="5442585"/>
            <a:ext cx="1130300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0" grpId="0" animBg="1"/>
      <p:bldP spid="12" grpId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560" y="3429000"/>
            <a:ext cx="9554210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6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11418" y="2983826"/>
            <a:ext cx="2120320" cy="31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1418" y="3776869"/>
            <a:ext cx="2111973" cy="30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6092" y="4561565"/>
            <a:ext cx="2103625" cy="31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7114" y="6130956"/>
            <a:ext cx="2111973" cy="31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