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54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9.xml"/><Relationship Id="rId7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24.xml"/><Relationship Id="rId7" Type="http://schemas.openxmlformats.org/officeDocument/2006/relationships/image" Target="../media/image19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4615" y="3032760"/>
            <a:ext cx="6922770" cy="79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4065" y="2276475"/>
            <a:ext cx="2078990" cy="2074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63055" y="2276475"/>
            <a:ext cx="2078990" cy="20745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760460" y="2276475"/>
            <a:ext cx="2078990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72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861003" y="1134042"/>
            <a:ext cx="190476" cy="2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794336" y="1610637"/>
            <a:ext cx="180952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8435" y="981075"/>
            <a:ext cx="4946650" cy="311912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832431" y="3907827"/>
            <a:ext cx="1628571" cy="26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480050" y="5347145"/>
            <a:ext cx="190476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2449134"/>
            <a:ext cx="6885714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897039"/>
            <a:ext cx="1942857" cy="1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297294"/>
            <a:ext cx="7123810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3726180"/>
            <a:ext cx="72644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59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2908" y="2489146"/>
            <a:ext cx="6904761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860" y="2918527"/>
            <a:ext cx="2190476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3347908"/>
            <a:ext cx="1342857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985" y="3776980"/>
            <a:ext cx="716407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4460" y="4197350"/>
            <a:ext cx="72136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80865"/>
            <a:ext cx="10800000" cy="282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384" y="1914682"/>
            <a:ext cx="6914285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860" y="2410131"/>
            <a:ext cx="1342857" cy="1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2857941"/>
            <a:ext cx="7123809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935" y="3324860"/>
            <a:ext cx="73799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5350"/>
            <a:ext cx="10800000" cy="293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622908" y="4790599"/>
            <a:ext cx="6914285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403860" y="5286874"/>
            <a:ext cx="1228571" cy="19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03860" y="5735431"/>
            <a:ext cx="7133332" cy="2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384935" y="6212840"/>
            <a:ext cx="737997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59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336" y="2136099"/>
            <a:ext cx="7133333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3384" y="2632273"/>
            <a:ext cx="6914285" cy="44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3366992"/>
            <a:ext cx="1828571" cy="1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860" y="3815456"/>
            <a:ext cx="7123809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4935" y="4283075"/>
            <a:ext cx="73152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714" y="1554271"/>
            <a:ext cx="466666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33" y="1554271"/>
            <a:ext cx="609523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2021998"/>
            <a:ext cx="447619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38" y="2021998"/>
            <a:ext cx="323809" cy="2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2489724"/>
            <a:ext cx="742857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571" y="2489724"/>
            <a:ext cx="600000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0952" y="3396540"/>
            <a:ext cx="304761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9523" y="3864267"/>
            <a:ext cx="1114285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380" y="4331993"/>
            <a:ext cx="428570" cy="2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10476" y="4799720"/>
            <a:ext cx="113333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65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6241" y="1143457"/>
            <a:ext cx="323809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3384" y="1610204"/>
            <a:ext cx="333333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13384" y="1581627"/>
            <a:ext cx="571428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8146" y="2076950"/>
            <a:ext cx="333333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1479" y="2076950"/>
            <a:ext cx="190476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8146" y="3019968"/>
            <a:ext cx="190476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6717" y="3019968"/>
            <a:ext cx="190476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94336" y="3486714"/>
            <a:ext cx="180952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3860" y="3486714"/>
            <a:ext cx="200000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5765" y="3953460"/>
            <a:ext cx="333333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89574" y="4420206"/>
            <a:ext cx="333333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08622" y="4886953"/>
            <a:ext cx="171428" cy="1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46717" y="5353699"/>
            <a:ext cx="590476" cy="2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716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8146" y="1170843"/>
            <a:ext cx="46666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4336" y="1637786"/>
            <a:ext cx="466666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5765" y="2114258"/>
            <a:ext cx="190476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2431" y="2571671"/>
            <a:ext cx="190476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289" y="3515086"/>
            <a:ext cx="59047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0527" y="4458501"/>
            <a:ext cx="590476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29661"/>
            <a:ext cx="276190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125291"/>
            <a:ext cx="247619" cy="2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2601857"/>
            <a:ext cx="247619" cy="1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16040"/>
            <a:ext cx="10800000" cy="101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699098" y="3006859"/>
            <a:ext cx="276190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727670" y="3512531"/>
            <a:ext cx="247619" cy="2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1620831"/>
            <a:ext cx="219047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333" y="3052078"/>
            <a:ext cx="228571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1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37193" y="1151802"/>
            <a:ext cx="247619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1479" y="2095311"/>
            <a:ext cx="247619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1003" y="3048352"/>
            <a:ext cx="247619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4105932"/>
            <a:ext cx="1590476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714" y="4696521"/>
            <a:ext cx="1104761" cy="1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5714" y="5115649"/>
            <a:ext cx="1104761" cy="2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29523" y="3991624"/>
            <a:ext cx="2295238" cy="43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5310476" y="4686995"/>
            <a:ext cx="1228571" cy="17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5310476" y="5106123"/>
            <a:ext cx="1133333" cy="2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8500952" y="4105932"/>
            <a:ext cx="2923809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272380" y="4686995"/>
            <a:ext cx="1466667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8272380" y="5115649"/>
            <a:ext cx="1123809" cy="2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65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2908" y="3364498"/>
            <a:ext cx="2323809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3802963"/>
            <a:ext cx="1342857" cy="17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3860" y="4222365"/>
            <a:ext cx="1342857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051479" y="3240583"/>
            <a:ext cx="4190476" cy="4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5832431" y="3917346"/>
            <a:ext cx="1704761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832431" y="4355812"/>
            <a:ext cx="1342857" cy="2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