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44" r:id="rId5"/>
    <p:sldId id="332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1114" y="96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00375" y="2995295"/>
            <a:ext cx="61912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20210"/>
            <a:ext cx="1026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2228" y="2603605"/>
            <a:ext cx="7451633" cy="121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408" y="4188511"/>
            <a:ext cx="7931507" cy="33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408" y="4976436"/>
            <a:ext cx="2209232" cy="38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31408" y="5737191"/>
            <a:ext cx="6826891" cy="39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8256270" y="4652645"/>
            <a:ext cx="3629660" cy="212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46"/>
          <a:stretch>
            <a:fillRect/>
          </a:stretch>
        </p:blipFill>
        <p:spPr>
          <a:xfrm>
            <a:off x="1631950" y="1051560"/>
            <a:ext cx="897645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1685" y="4070170"/>
            <a:ext cx="502579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6643" y="4061495"/>
            <a:ext cx="745204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5393" y="5015712"/>
            <a:ext cx="259955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6643" y="5015712"/>
            <a:ext cx="745204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5393" y="5969929"/>
            <a:ext cx="268620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4332" y="5969929"/>
            <a:ext cx="268620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6643" y="5969929"/>
            <a:ext cx="745204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1" t="66281" r="8443"/>
          <a:stretch>
            <a:fillRect/>
          </a:stretch>
        </p:blipFill>
        <p:spPr>
          <a:xfrm>
            <a:off x="3935730" y="44450"/>
            <a:ext cx="4875530" cy="110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 b="36698"/>
          <a:stretch>
            <a:fillRect/>
          </a:stretch>
        </p:blipFill>
        <p:spPr>
          <a:xfrm>
            <a:off x="1559560" y="972185"/>
            <a:ext cx="9768840" cy="260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31365" y="1986280"/>
            <a:ext cx="930783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89"/>
          <a:stretch>
            <a:fillRect/>
          </a:stretch>
        </p:blipFill>
        <p:spPr>
          <a:xfrm>
            <a:off x="479425" y="3645085"/>
            <a:ext cx="10800080" cy="194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065"/>
            <a:ext cx="10800000" cy="390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5269865" y="3572510"/>
            <a:ext cx="5647690" cy="294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703705" y="764540"/>
            <a:ext cx="9624785" cy="4241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8376" y="3700013"/>
            <a:ext cx="4323809" cy="4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115" y="4375150"/>
            <a:ext cx="603186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7392035" y="2375535"/>
            <a:ext cx="4097655" cy="2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7"/>
          <a:stretch>
            <a:fillRect/>
          </a:stretch>
        </p:blipFill>
        <p:spPr>
          <a:xfrm>
            <a:off x="1559560" y="692785"/>
            <a:ext cx="92647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6056" y="2726082"/>
            <a:ext cx="6898463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149" y="3554197"/>
            <a:ext cx="2649009" cy="34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149" y="4354708"/>
            <a:ext cx="2161518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5655" y="4989830"/>
            <a:ext cx="41109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6528435" y="3938270"/>
            <a:ext cx="5366385" cy="27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620210"/>
            <a:ext cx="8534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1584" y="3052210"/>
            <a:ext cx="2497729" cy="105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099" y="4339739"/>
            <a:ext cx="2144794" cy="33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0099" y="5017386"/>
            <a:ext cx="1949129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7725" y="5530215"/>
            <a:ext cx="35331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941" y="155410"/>
            <a:ext cx="8949086" cy="428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6312024" y="3645024"/>
            <a:ext cx="5317490" cy="311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