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42" r:id="rId7"/>
    <p:sldId id="343" r:id="rId8"/>
    <p:sldId id="344" r:id="rId9"/>
    <p:sldId id="327" r:id="rId10"/>
    <p:sldId id="32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10" Type="http://schemas.openxmlformats.org/officeDocument/2006/relationships/image" Target="../media/image13.png"/><Relationship Id="rId4" Type="http://schemas.openxmlformats.org/officeDocument/2006/relationships/tags" Target="../tags/tag32.xml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10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33320" y="2985770"/>
            <a:ext cx="73247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23"/>
          <a:stretch>
            <a:fillRect/>
          </a:stretch>
        </p:blipFill>
        <p:spPr>
          <a:xfrm>
            <a:off x="5880100" y="4738370"/>
            <a:ext cx="6235700" cy="1667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070"/>
          <a:stretch>
            <a:fillRect/>
          </a:stretch>
        </p:blipFill>
        <p:spPr>
          <a:xfrm>
            <a:off x="1487805" y="3284855"/>
            <a:ext cx="5904230" cy="360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1487719" y="3501147"/>
            <a:ext cx="6619047" cy="41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1487719" y="4221006"/>
            <a:ext cx="6219047" cy="41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1487719" y="4931379"/>
            <a:ext cx="4895238" cy="41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1487719" y="5660763"/>
            <a:ext cx="2600000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1415415" y="6253480"/>
            <a:ext cx="374269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957" b="43577"/>
          <a:stretch>
            <a:fillRect/>
          </a:stretch>
        </p:blipFill>
        <p:spPr>
          <a:xfrm>
            <a:off x="767715" y="692785"/>
            <a:ext cx="8136890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828915" y="4033520"/>
            <a:ext cx="828675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0005714" y="4357135"/>
            <a:ext cx="533333" cy="35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4796190" y="5501406"/>
            <a:ext cx="295238" cy="35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7148571" y="5501406"/>
            <a:ext cx="295237" cy="35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559560" y="980440"/>
            <a:ext cx="9768930" cy="4869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5660" y="1123204"/>
            <a:ext cx="1076190" cy="4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2327" y="1952312"/>
            <a:ext cx="1028571" cy="4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65310" y="4476750"/>
            <a:ext cx="844550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20000" y="3069625"/>
            <a:ext cx="419047" cy="362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1559560" y="908685"/>
            <a:ext cx="9192350" cy="511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26136" y="1404567"/>
            <a:ext cx="352380" cy="38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4231" y="3703648"/>
            <a:ext cx="333333" cy="37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8849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362710" y="3745865"/>
            <a:ext cx="1964690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1322705" y="4846320"/>
            <a:ext cx="2004695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1445724" y="6009233"/>
            <a:ext cx="2247406" cy="32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5995161" y="4058013"/>
            <a:ext cx="2278620" cy="28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6002965" y="5158501"/>
            <a:ext cx="2458100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6026375" y="6009233"/>
            <a:ext cx="1857231" cy="32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9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5"/>
          <a:stretch>
            <a:fillRect/>
          </a:stretch>
        </p:blipFill>
        <p:spPr>
          <a:xfrm>
            <a:off x="1631950" y="1052195"/>
            <a:ext cx="9048840" cy="494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593764" y="3025634"/>
            <a:ext cx="2590476" cy="34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593764" y="4360453"/>
            <a:ext cx="1895238" cy="32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1593764" y="5409239"/>
            <a:ext cx="2333333" cy="40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white">
          <a:xfrm>
            <a:off x="7070090" y="2718435"/>
            <a:ext cx="2427605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white">
          <a:xfrm>
            <a:off x="6987540" y="4070985"/>
            <a:ext cx="2356485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7231860" y="5409239"/>
            <a:ext cx="2266666" cy="40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2" grpId="0" bldLvl="0" animBg="1"/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7949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385924" y="4835135"/>
            <a:ext cx="2032821" cy="2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3684270" y="4631690"/>
            <a:ext cx="128397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5153025" y="4558665"/>
            <a:ext cx="1458595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392933" y="5627924"/>
            <a:ext cx="7030757" cy="96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3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45166" y="3031130"/>
            <a:ext cx="806623" cy="40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5166" y="3903014"/>
            <a:ext cx="2271525" cy="30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5166" y="4709971"/>
            <a:ext cx="2280797" cy="30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63709" y="5516927"/>
            <a:ext cx="2252982" cy="30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45166" y="6323884"/>
            <a:ext cx="2271525" cy="30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468351" y="3903014"/>
            <a:ext cx="2271525" cy="30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6468351" y="4709971"/>
            <a:ext cx="2271525" cy="30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6486894" y="5516927"/>
            <a:ext cx="2252982" cy="30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6468351" y="6323884"/>
            <a:ext cx="2271525" cy="30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2" grpId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2023-11-23T14:51:46Z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