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81020" y="2166620"/>
            <a:ext cx="60293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1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0617" y="4316516"/>
            <a:ext cx="1632058" cy="25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0282" y="4990064"/>
            <a:ext cx="1106086" cy="25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0282" y="5663612"/>
            <a:ext cx="1098351" cy="25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9343" y="6290709"/>
            <a:ext cx="5329327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8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764540"/>
            <a:ext cx="9768930" cy="402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6145" y="2814178"/>
            <a:ext cx="7790476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5350" y="3586480"/>
            <a:ext cx="643445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65" r="4216"/>
          <a:stretch>
            <a:fillRect/>
          </a:stretch>
        </p:blipFill>
        <p:spPr>
          <a:xfrm>
            <a:off x="720090" y="4004310"/>
            <a:ext cx="10344785" cy="264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620395"/>
            <a:ext cx="9840685" cy="311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4465" y="2803525"/>
            <a:ext cx="247586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65" r="4216"/>
          <a:stretch>
            <a:fillRect/>
          </a:stretch>
        </p:blipFill>
        <p:spPr>
          <a:xfrm>
            <a:off x="720090" y="4004310"/>
            <a:ext cx="10344785" cy="264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77142" y="4219944"/>
            <a:ext cx="2114285" cy="4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7142" y="4229469"/>
            <a:ext cx="1600000" cy="4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6190" y="5220045"/>
            <a:ext cx="495238" cy="4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972185"/>
            <a:ext cx="9768930" cy="357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2812" y="1248375"/>
            <a:ext cx="1038095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08050" y="1248375"/>
            <a:ext cx="1038095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4717" y="2229984"/>
            <a:ext cx="2047619" cy="4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5193" y="2820855"/>
            <a:ext cx="2057142" cy="4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631950" y="836295"/>
            <a:ext cx="9984830" cy="289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8526" y="2161332"/>
            <a:ext cx="295238" cy="3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5669" y="3162398"/>
            <a:ext cx="257142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908685"/>
            <a:ext cx="9768930" cy="356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6145" y="2319629"/>
            <a:ext cx="257142" cy="35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6621" y="2901244"/>
            <a:ext cx="1876190" cy="35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7574" y="3892849"/>
            <a:ext cx="1866666" cy="36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908685"/>
            <a:ext cx="9912440" cy="422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4240" y="2377495"/>
            <a:ext cx="2390476" cy="35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5193" y="3369543"/>
            <a:ext cx="561904" cy="35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15238" y="3944134"/>
            <a:ext cx="476190" cy="4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904" y="5001527"/>
            <a:ext cx="409523" cy="34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908685"/>
            <a:ext cx="9840685" cy="412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7574" y="2321227"/>
            <a:ext cx="400000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0907" y="4239863"/>
            <a:ext cx="466666" cy="47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2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7675" y="4736819"/>
            <a:ext cx="3814970" cy="28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7675" y="5491518"/>
            <a:ext cx="4846746" cy="30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5016" y="6202843"/>
            <a:ext cx="6589494" cy="38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