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44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11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00350" y="2957195"/>
            <a:ext cx="65913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9501" y="4733095"/>
            <a:ext cx="5377256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0805" y="5434330"/>
            <a:ext cx="53549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4160" y="6258560"/>
            <a:ext cx="826198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95978" y="2218040"/>
            <a:ext cx="1566137" cy="3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4021" y="2899836"/>
            <a:ext cx="422857" cy="37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5132" y="3691346"/>
            <a:ext cx="446349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765" y="4336415"/>
            <a:ext cx="109537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8888" y="5603510"/>
            <a:ext cx="430687" cy="36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8888" y="6387183"/>
            <a:ext cx="242751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bldLvl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0235" y="4652645"/>
            <a:ext cx="1941830" cy="185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1799" y="5404416"/>
            <a:ext cx="2574633" cy="32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225" y="5953760"/>
            <a:ext cx="42049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005714" y="5115936"/>
            <a:ext cx="1866666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000" y="6068565"/>
            <a:ext cx="1323809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972185"/>
            <a:ext cx="9840685" cy="290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0898" y="1391252"/>
            <a:ext cx="257141" cy="3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1850" y="2353627"/>
            <a:ext cx="295238" cy="3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9946" y="2353627"/>
            <a:ext cx="29523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6612" y="3316002"/>
            <a:ext cx="29523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972185"/>
            <a:ext cx="9696540" cy="3927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9479" y="2306510"/>
            <a:ext cx="819047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9955" y="4232017"/>
            <a:ext cx="542857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1383" y="4232017"/>
            <a:ext cx="819047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4285" y="3749269"/>
            <a:ext cx="361904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559560" y="972185"/>
            <a:ext cx="8904695" cy="479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5184" y="1334558"/>
            <a:ext cx="352380" cy="3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631950" y="980440"/>
            <a:ext cx="9624785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9479" y="2285223"/>
            <a:ext cx="323809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3288" y="3247280"/>
            <a:ext cx="409523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980440"/>
            <a:ext cx="9696540" cy="4657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6136" y="4142568"/>
            <a:ext cx="380952" cy="36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"/>
          <a:stretch>
            <a:fillRect/>
          </a:stretch>
        </p:blipFill>
        <p:spPr>
          <a:xfrm>
            <a:off x="720090" y="836295"/>
            <a:ext cx="71044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45920" y="2260600"/>
            <a:ext cx="264604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318366" y="4484950"/>
            <a:ext cx="2960340" cy="27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311910" y="5039360"/>
            <a:ext cx="206946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382010" y="5039360"/>
            <a:ext cx="90297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312068" y="5587794"/>
            <a:ext cx="2979236" cy="26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330963" y="6167576"/>
            <a:ext cx="749533" cy="23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4944110" y="2626995"/>
            <a:ext cx="2908300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785360" y="4429125"/>
            <a:ext cx="29152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4784725" y="4993640"/>
            <a:ext cx="217551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6960235" y="4993640"/>
            <a:ext cx="7651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4842431" y="5587794"/>
            <a:ext cx="2765083" cy="26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4747895" y="6139815"/>
            <a:ext cx="20605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