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46" r:id="rId5"/>
    <p:sldId id="333" r:id="rId6"/>
    <p:sldId id="347" r:id="rId7"/>
    <p:sldId id="331" r:id="rId8"/>
    <p:sldId id="329" r:id="rId9"/>
    <p:sldId id="326" r:id="rId10"/>
    <p:sldId id="348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14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12.png"/><Relationship Id="rId5" Type="http://schemas.openxmlformats.org/officeDocument/2006/relationships/tags" Target="../tags/tag25.xml"/><Relationship Id="rId10" Type="http://schemas.openxmlformats.org/officeDocument/2006/relationships/image" Target="../media/image11.png"/><Relationship Id="rId4" Type="http://schemas.openxmlformats.org/officeDocument/2006/relationships/tags" Target="../tags/tag24.xml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95370" y="2990850"/>
            <a:ext cx="50006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1"/>
          <a:stretch>
            <a:fillRect/>
          </a:stretch>
        </p:blipFill>
        <p:spPr>
          <a:xfrm>
            <a:off x="1487805" y="980440"/>
            <a:ext cx="10080715" cy="452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384300" y="1231265"/>
            <a:ext cx="5586730" cy="149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1383665" y="2903220"/>
            <a:ext cx="298767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2173429" y="4232258"/>
            <a:ext cx="1209523" cy="31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1449619" y="4947508"/>
            <a:ext cx="6723809" cy="42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24761" y="4187959"/>
            <a:ext cx="3628571" cy="46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559560" y="908685"/>
            <a:ext cx="9696540" cy="479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45184" y="1337142"/>
            <a:ext cx="285714" cy="35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"/>
            </p:custDataLst>
          </p:nvPr>
        </p:nvSpPr>
        <p:spPr bwMode="white">
          <a:xfrm>
            <a:off x="8845184" y="1051380"/>
            <a:ext cx="800000" cy="38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3278505" y="2471420"/>
            <a:ext cx="678815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7483279" y="2575443"/>
            <a:ext cx="533334" cy="35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3278505" y="4993005"/>
            <a:ext cx="80010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377142" y="3660814"/>
            <a:ext cx="3019047" cy="4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2510476" y="4595225"/>
            <a:ext cx="1200000" cy="30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6853555" y="3961130"/>
            <a:ext cx="3480435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7747635" y="5306695"/>
            <a:ext cx="166560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4"/>
          <a:stretch>
            <a:fillRect/>
          </a:stretch>
        </p:blipFill>
        <p:spPr>
          <a:xfrm>
            <a:off x="1559560" y="908685"/>
            <a:ext cx="8760550" cy="516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98905" y="3335020"/>
            <a:ext cx="393827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1374" y="4417597"/>
            <a:ext cx="971428" cy="30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68993" y="3483109"/>
            <a:ext cx="2552380" cy="40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7864231" y="4408062"/>
            <a:ext cx="1200001" cy="31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2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11040"/>
            <a:ext cx="6904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472565" y="3429000"/>
            <a:ext cx="438594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662713" y="4135420"/>
            <a:ext cx="1644040" cy="20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101124" y="4690087"/>
            <a:ext cx="1497903" cy="20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2101124" y="5250849"/>
            <a:ext cx="1059492" cy="20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656624" y="5817706"/>
            <a:ext cx="1790177" cy="20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674891" y="6335801"/>
            <a:ext cx="3738669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5"/>
          <a:stretch>
            <a:fillRect/>
          </a:stretch>
        </p:blipFill>
        <p:spPr>
          <a:xfrm>
            <a:off x="1631950" y="836295"/>
            <a:ext cx="926474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9656" y="2602510"/>
            <a:ext cx="5759158" cy="39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2592" y="3344910"/>
            <a:ext cx="2508433" cy="2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2592" y="4044643"/>
            <a:ext cx="2721735" cy="34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02132" y="4735843"/>
            <a:ext cx="2704671" cy="34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4975" y="5435576"/>
            <a:ext cx="1075042" cy="34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09656" y="6084110"/>
            <a:ext cx="5443471" cy="37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1030"/>
            <a:ext cx="9097010" cy="313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6" b="19538"/>
          <a:stretch>
            <a:fillRect/>
          </a:stretch>
        </p:blipFill>
        <p:spPr>
          <a:xfrm>
            <a:off x="1559560" y="3583940"/>
            <a:ext cx="8496935" cy="322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559474" y="3717187"/>
            <a:ext cx="8352380" cy="4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506134" y="4364677"/>
            <a:ext cx="2142857" cy="31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135505" y="5069205"/>
            <a:ext cx="190055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981835" y="5650865"/>
            <a:ext cx="158178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487719" y="6309577"/>
            <a:ext cx="8342857" cy="4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6600190" y="3855085"/>
            <a:ext cx="5449570" cy="224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41" r="6706" b="42861"/>
          <a:stretch>
            <a:fillRect/>
          </a:stretch>
        </p:blipFill>
        <p:spPr>
          <a:xfrm>
            <a:off x="6096000" y="404495"/>
            <a:ext cx="460819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2023-11-23T14:52:29Z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