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42" r:id="rId6"/>
    <p:sldId id="330" r:id="rId7"/>
    <p:sldId id="329" r:id="rId8"/>
    <p:sldId id="343" r:id="rId9"/>
    <p:sldId id="344" r:id="rId10"/>
    <p:sldId id="326" r:id="rId11"/>
    <p:sldId id="34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0120" y="2990850"/>
            <a:ext cx="51911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4" r="8542" b="46221"/>
          <a:stretch>
            <a:fillRect/>
          </a:stretch>
        </p:blipFill>
        <p:spPr>
          <a:xfrm>
            <a:off x="7104380" y="116205"/>
            <a:ext cx="2591980" cy="309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015" y="907865"/>
            <a:ext cx="1026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37005" y="1167765"/>
            <a:ext cx="463169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2063780" y="2565223"/>
            <a:ext cx="3902374" cy="77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558290" y="3710940"/>
            <a:ext cx="388683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1565798" y="5164468"/>
            <a:ext cx="2698161" cy="39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1565910" y="6006465"/>
            <a:ext cx="74009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18321" y="4599288"/>
            <a:ext cx="1200396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2555" y="5283200"/>
            <a:ext cx="18434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631950" y="908685"/>
            <a:ext cx="9648915" cy="475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1860" y="2272546"/>
            <a:ext cx="561904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6621" y="5105566"/>
            <a:ext cx="1323809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3"/>
          <a:stretch>
            <a:fillRect/>
          </a:stretch>
        </p:blipFill>
        <p:spPr>
          <a:xfrm>
            <a:off x="1559560" y="764540"/>
            <a:ext cx="99372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9109" y="3030272"/>
            <a:ext cx="285454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380" y="5857908"/>
            <a:ext cx="1351152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9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860584" y="3691782"/>
            <a:ext cx="4226412" cy="32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040255" y="4339590"/>
            <a:ext cx="375729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907457" y="5528417"/>
            <a:ext cx="2265544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876425" y="6278880"/>
            <a:ext cx="55391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80440"/>
            <a:ext cx="9768930" cy="366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5193" y="3133461"/>
            <a:ext cx="4542857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193" y="4000460"/>
            <a:ext cx="4457142" cy="4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102224"/>
            <a:ext cx="3543607" cy="247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82"/>
          <a:stretch>
            <a:fillRect/>
          </a:stretch>
        </p:blipFill>
        <p:spPr>
          <a:xfrm>
            <a:off x="1544320" y="1028700"/>
            <a:ext cx="8296365" cy="53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06134" y="1304991"/>
            <a:ext cx="2647619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825625" y="2132330"/>
            <a:ext cx="458660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506134" y="3574004"/>
            <a:ext cx="2133333" cy="33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506134" y="4412966"/>
            <a:ext cx="1933333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506220" y="5290185"/>
            <a:ext cx="53733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3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569085" y="3839845"/>
            <a:ext cx="282384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375494" y="4967492"/>
            <a:ext cx="1784027" cy="23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375494" y="5582704"/>
            <a:ext cx="1358293" cy="2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355221" y="6184394"/>
            <a:ext cx="4737132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