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44" r:id="rId8"/>
    <p:sldId id="329" r:id="rId9"/>
    <p:sldId id="345" r:id="rId10"/>
    <p:sldId id="327" r:id="rId11"/>
    <p:sldId id="326" r:id="rId12"/>
    <p:sldId id="34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451" y="58"/>
      </p:cViewPr>
      <p:guideLst>
        <p:guide orient="horz" pos="2156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image" Target="../media/image13.png"/><Relationship Id="rId5" Type="http://schemas.openxmlformats.org/officeDocument/2006/relationships/tags" Target="../tags/tag24.xml"/><Relationship Id="rId10" Type="http://schemas.openxmlformats.org/officeDocument/2006/relationships/image" Target="../media/image14.png"/><Relationship Id="rId4" Type="http://schemas.openxmlformats.org/officeDocument/2006/relationships/tags" Target="../tags/tag23.xml"/><Relationship Id="rId9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image" Target="../media/image8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1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66495" y="3028950"/>
            <a:ext cx="98583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458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0190" y="3107055"/>
            <a:ext cx="1869440" cy="160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08861" y="3762104"/>
            <a:ext cx="206280" cy="23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35665" y="4348092"/>
            <a:ext cx="1117907" cy="28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50770" y="5007329"/>
            <a:ext cx="179663" cy="24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1480" y="5639930"/>
            <a:ext cx="179663" cy="24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72227" y="6265872"/>
            <a:ext cx="206280" cy="24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1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55"/>
          <a:stretch>
            <a:fillRect/>
          </a:stretch>
        </p:blipFill>
        <p:spPr>
          <a:xfrm>
            <a:off x="1559560" y="1052195"/>
            <a:ext cx="8785315" cy="507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2035660" y="1433409"/>
            <a:ext cx="3638095" cy="410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521374" y="2262952"/>
            <a:ext cx="1761904" cy="410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007089" y="3082960"/>
            <a:ext cx="4771428" cy="41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521374" y="3941108"/>
            <a:ext cx="2819047" cy="34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461770" y="4742180"/>
            <a:ext cx="314579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1521460" y="5409565"/>
            <a:ext cx="721550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5" t="40953" r="24887"/>
          <a:stretch>
            <a:fillRect/>
          </a:stretch>
        </p:blipFill>
        <p:spPr>
          <a:xfrm>
            <a:off x="7968615" y="1510665"/>
            <a:ext cx="3544570" cy="1991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1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710476" y="4993582"/>
            <a:ext cx="552380" cy="352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10476" y="5889384"/>
            <a:ext cx="552380" cy="362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559560" y="908685"/>
            <a:ext cx="9912440" cy="368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91680" y="1996440"/>
            <a:ext cx="209423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45050" y="2897505"/>
            <a:ext cx="213677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73755" y="3952868"/>
            <a:ext cx="1600000" cy="37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7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86666" y="3221186"/>
            <a:ext cx="352380" cy="38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559560" y="980440"/>
            <a:ext cx="9768930" cy="3259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30898" y="2209766"/>
            <a:ext cx="323809" cy="371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72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846270"/>
            <a:ext cx="94964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598362" y="1030724"/>
            <a:ext cx="8424498" cy="36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598295" y="1696085"/>
            <a:ext cx="569785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477659" y="2497973"/>
            <a:ext cx="6230445" cy="32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2477659" y="3210636"/>
            <a:ext cx="2596018" cy="36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598295" y="3931920"/>
            <a:ext cx="790194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2084069" y="4677885"/>
            <a:ext cx="2805374" cy="31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2084069" y="5398933"/>
            <a:ext cx="2395036" cy="36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white">
          <a:xfrm>
            <a:off x="1598295" y="6120130"/>
            <a:ext cx="847407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06" t="45147" r="22584"/>
          <a:stretch>
            <a:fillRect/>
          </a:stretch>
        </p:blipFill>
        <p:spPr>
          <a:xfrm>
            <a:off x="8760460" y="1557020"/>
            <a:ext cx="3333750" cy="2522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2555"/>
            <a:ext cx="10800000" cy="5467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93" t="43437"/>
          <a:stretch>
            <a:fillRect/>
          </a:stretch>
        </p:blipFill>
        <p:spPr>
          <a:xfrm>
            <a:off x="8112125" y="4509135"/>
            <a:ext cx="2896870" cy="2382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07"/>
          <a:stretch>
            <a:fillRect/>
          </a:stretch>
        </p:blipFill>
        <p:spPr>
          <a:xfrm>
            <a:off x="1525270" y="1034415"/>
            <a:ext cx="9827350" cy="5182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487084" y="1281949"/>
            <a:ext cx="4952380" cy="40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991995" y="2068830"/>
            <a:ext cx="7586345" cy="89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487084" y="3454258"/>
            <a:ext cx="5095238" cy="40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487084" y="4302221"/>
            <a:ext cx="1733333" cy="40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1487084" y="5112073"/>
            <a:ext cx="5561904" cy="42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2023-11-23T15:14:59Z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