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40" r:id="rId9"/>
    <p:sldId id="326" r:id="rId10"/>
    <p:sldId id="341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13.png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95625" y="3023870"/>
            <a:ext cx="60007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7"/>
          <a:stretch>
            <a:fillRect/>
          </a:stretch>
        </p:blipFill>
        <p:spPr>
          <a:xfrm>
            <a:off x="1585595" y="791210"/>
            <a:ext cx="89034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48269" y="1051995"/>
            <a:ext cx="4617149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48269" y="1862869"/>
            <a:ext cx="2820557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281086" y="1862869"/>
            <a:ext cx="2774013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48130" y="2645410"/>
            <a:ext cx="6348730" cy="100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548130" y="3971925"/>
            <a:ext cx="634873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548269" y="5274131"/>
            <a:ext cx="4384430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548269" y="6075685"/>
            <a:ext cx="8154482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16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836295"/>
            <a:ext cx="9768930" cy="351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5669" y="3001851"/>
            <a:ext cx="7266665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6" t="23904" r="5934"/>
          <a:stretch>
            <a:fillRect/>
          </a:stretch>
        </p:blipFill>
        <p:spPr>
          <a:xfrm>
            <a:off x="3792220" y="3500755"/>
            <a:ext cx="5222240" cy="327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839470" y="404495"/>
            <a:ext cx="9840685" cy="520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4618" y="1834959"/>
            <a:ext cx="819047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1745" y="3586480"/>
            <a:ext cx="7416165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3189" y="5039613"/>
            <a:ext cx="5961904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6" t="23904" r="5934"/>
          <a:stretch>
            <a:fillRect/>
          </a:stretch>
        </p:blipFill>
        <p:spPr>
          <a:xfrm>
            <a:off x="8040370" y="4437380"/>
            <a:ext cx="3613785" cy="226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1145" y="4090035"/>
            <a:ext cx="833120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4285" y="5584235"/>
            <a:ext cx="730476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4402935"/>
            <a:ext cx="5704761" cy="43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279730"/>
            <a:ext cx="5504761" cy="4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8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2390" y="3818255"/>
            <a:ext cx="548005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4300" y="4919980"/>
            <a:ext cx="278003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8905" y="6016625"/>
            <a:ext cx="33845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6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270547" y="3516698"/>
            <a:ext cx="2345809" cy="19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70547" y="4037613"/>
            <a:ext cx="2914309" cy="19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07160" y="4436745"/>
            <a:ext cx="218948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00468" y="5384806"/>
            <a:ext cx="2040615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288499" y="5923683"/>
            <a:ext cx="2902341" cy="2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276350" y="6408420"/>
            <a:ext cx="583946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