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38" r:id="rId7"/>
    <p:sldId id="327" r:id="rId8"/>
    <p:sldId id="339" r:id="rId9"/>
    <p:sldId id="340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05100" y="2952750"/>
            <a:ext cx="67818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32730" y="3983355"/>
            <a:ext cx="962660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548571" y="4338132"/>
            <a:ext cx="533334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>
            <a:fillRect/>
          </a:stretch>
        </p:blipFill>
        <p:spPr>
          <a:xfrm>
            <a:off x="1631950" y="1052195"/>
            <a:ext cx="9696540" cy="24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9002" y="1377029"/>
            <a:ext cx="552380" cy="35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6550" y="2134870"/>
            <a:ext cx="147129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1631950" y="836295"/>
            <a:ext cx="9984830" cy="57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31860" y="2543015"/>
            <a:ext cx="561904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7820" y="3310890"/>
            <a:ext cx="813435" cy="12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6145" y="5813790"/>
            <a:ext cx="542857" cy="35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9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656" y="4219407"/>
            <a:ext cx="3973999" cy="33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2656" y="4922617"/>
            <a:ext cx="4005602" cy="33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6854" y="5617925"/>
            <a:ext cx="1651224" cy="26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755" y="6273728"/>
            <a:ext cx="7268548" cy="3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964607" y="3883353"/>
            <a:ext cx="5846967" cy="38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588538" y="4689573"/>
            <a:ext cx="2560846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588538" y="5424130"/>
            <a:ext cx="1871387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552722" y="6194519"/>
            <a:ext cx="4306878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21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17861" y="4673946"/>
            <a:ext cx="3368572" cy="27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7677" y="5228283"/>
            <a:ext cx="1216252" cy="23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7677" y="5788991"/>
            <a:ext cx="1190780" cy="2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815" y="6231255"/>
            <a:ext cx="25279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7065"/>
            <a:ext cx="6856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602740" y="3021965"/>
            <a:ext cx="388112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1330711" y="4045636"/>
            <a:ext cx="1771669" cy="52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1275715" y="4805680"/>
            <a:ext cx="12363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1330711" y="5721602"/>
            <a:ext cx="1124677" cy="26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1312571" y="6235888"/>
            <a:ext cx="3355892" cy="26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2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696185" y="4256738"/>
            <a:ext cx="3857938" cy="30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402080" y="4885690"/>
            <a:ext cx="210312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401992" y="5788724"/>
            <a:ext cx="1571257" cy="30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375247" y="6370745"/>
            <a:ext cx="3396590" cy="29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