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6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45110" y="1767840"/>
            <a:ext cx="11703050" cy="13131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766695" y="3885565"/>
            <a:ext cx="6657975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1816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365967" y="4241702"/>
            <a:ext cx="4274785" cy="29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46968" y="4831009"/>
            <a:ext cx="2013898" cy="209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46968" y="5350613"/>
            <a:ext cx="1671916" cy="285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59535" y="5895340"/>
            <a:ext cx="6345555" cy="939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1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860" y="795470"/>
            <a:ext cx="99873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46844" y="2046112"/>
            <a:ext cx="273023" cy="325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73265" y="3155836"/>
            <a:ext cx="273023" cy="317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46844" y="4247947"/>
            <a:ext cx="273023" cy="325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8765709" y="2046112"/>
            <a:ext cx="237794" cy="325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2"/>
            </p:custDataLst>
          </p:nvPr>
        </p:nvSpPr>
        <p:spPr bwMode="white">
          <a:xfrm>
            <a:off x="8792131" y="3155836"/>
            <a:ext cx="228987" cy="317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3"/>
            </p:custDataLst>
          </p:nvPr>
        </p:nvSpPr>
        <p:spPr bwMode="white">
          <a:xfrm>
            <a:off x="8748095" y="4247947"/>
            <a:ext cx="273023" cy="325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4"/>
            </p:custDataLst>
          </p:nvPr>
        </p:nvSpPr>
        <p:spPr bwMode="white">
          <a:xfrm>
            <a:off x="2847256" y="6053451"/>
            <a:ext cx="273023" cy="325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2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83"/>
          <a:stretch>
            <a:fillRect/>
          </a:stretch>
        </p:blipFill>
        <p:spPr>
          <a:xfrm>
            <a:off x="1559560" y="972185"/>
            <a:ext cx="9840685" cy="5623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26136" y="1334214"/>
            <a:ext cx="257142" cy="343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68993" y="1334214"/>
            <a:ext cx="257141" cy="343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64231" y="3116690"/>
            <a:ext cx="285714" cy="352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73755" y="5842829"/>
            <a:ext cx="895238" cy="352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263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17195" y="3001879"/>
            <a:ext cx="2720863" cy="28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17195" y="3721879"/>
            <a:ext cx="2270274" cy="373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25905" y="4450715"/>
            <a:ext cx="5563235" cy="1210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0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15238" y="3088528"/>
            <a:ext cx="2980952" cy="314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96190" y="3860775"/>
            <a:ext cx="2495238" cy="419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05714" y="4671158"/>
            <a:ext cx="7333333" cy="409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4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96190" y="4148231"/>
            <a:ext cx="2514285" cy="438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05714" y="4978057"/>
            <a:ext cx="8971428" cy="429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815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461135" y="3917315"/>
            <a:ext cx="4460875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21674" y="4675479"/>
            <a:ext cx="2300455" cy="365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39101" y="5407461"/>
            <a:ext cx="5472296" cy="383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063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23688" y="3969996"/>
            <a:ext cx="1502547" cy="288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32424" y="4695459"/>
            <a:ext cx="3144867" cy="384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41145" y="5438140"/>
            <a:ext cx="5116830" cy="41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2023-11-23T15:05:46Z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