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image" Target="../media/image9.png"/><Relationship Id="rId4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928620" y="2947670"/>
            <a:ext cx="6334125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23"/>
          <a:stretch>
            <a:fillRect/>
          </a:stretch>
        </p:blipFill>
        <p:spPr>
          <a:xfrm>
            <a:off x="1415415" y="908685"/>
            <a:ext cx="9577160" cy="4299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315" y="1165860"/>
            <a:ext cx="8599170" cy="1363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7229" y="2891412"/>
            <a:ext cx="1942857" cy="381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77229" y="3663604"/>
            <a:ext cx="6838095" cy="409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18"/>
          <a:stretch>
            <a:fillRect/>
          </a:stretch>
        </p:blipFill>
        <p:spPr>
          <a:xfrm>
            <a:off x="3935730" y="4220845"/>
            <a:ext cx="4928870" cy="2036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92150"/>
            <a:ext cx="6718300" cy="6085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99515" y="4725035"/>
            <a:ext cx="4187190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2855" y="5279390"/>
            <a:ext cx="173418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46225" y="5866765"/>
            <a:ext cx="1214120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41425" y="6378575"/>
            <a:ext cx="431038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141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9"/>
          <a:stretch>
            <a:fillRect/>
          </a:stretch>
        </p:blipFill>
        <p:spPr>
          <a:xfrm>
            <a:off x="1593850" y="908685"/>
            <a:ext cx="9984830" cy="2536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55664" y="2024406"/>
            <a:ext cx="304762" cy="352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652" r="6335"/>
          <a:stretch>
            <a:fillRect/>
          </a:stretch>
        </p:blipFill>
        <p:spPr>
          <a:xfrm>
            <a:off x="983615" y="3356610"/>
            <a:ext cx="9192260" cy="1575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48"/>
          <a:stretch>
            <a:fillRect/>
          </a:stretch>
        </p:blipFill>
        <p:spPr>
          <a:xfrm>
            <a:off x="1559560" y="764540"/>
            <a:ext cx="9768930" cy="2867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49946" y="2021604"/>
            <a:ext cx="285715" cy="361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652" r="6335"/>
          <a:stretch>
            <a:fillRect/>
          </a:stretch>
        </p:blipFill>
        <p:spPr>
          <a:xfrm>
            <a:off x="983615" y="3356610"/>
            <a:ext cx="9192260" cy="1575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48"/>
          <a:stretch>
            <a:fillRect/>
          </a:stretch>
        </p:blipFill>
        <p:spPr>
          <a:xfrm>
            <a:off x="1525905" y="620395"/>
            <a:ext cx="9768930" cy="5066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30576" y="4799094"/>
            <a:ext cx="561904" cy="353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87719" y="4799094"/>
            <a:ext cx="552380" cy="343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44862" y="4799094"/>
            <a:ext cx="542857" cy="353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02005" y="4799094"/>
            <a:ext cx="542857" cy="343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63910" y="4799094"/>
            <a:ext cx="295238" cy="353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652" r="6335" b="2260"/>
          <a:stretch>
            <a:fillRect/>
          </a:stretch>
        </p:blipFill>
        <p:spPr>
          <a:xfrm>
            <a:off x="1525905" y="5445125"/>
            <a:ext cx="8700770" cy="1367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48"/>
          <a:stretch>
            <a:fillRect/>
          </a:stretch>
        </p:blipFill>
        <p:spPr>
          <a:xfrm>
            <a:off x="1631950" y="548640"/>
            <a:ext cx="9768930" cy="4453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98526" y="2532038"/>
            <a:ext cx="1038095" cy="45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65193" y="3428466"/>
            <a:ext cx="1047619" cy="45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69955" y="4334430"/>
            <a:ext cx="514285" cy="43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652" r="6335"/>
          <a:stretch>
            <a:fillRect/>
          </a:stretch>
        </p:blipFill>
        <p:spPr>
          <a:xfrm>
            <a:off x="1055370" y="4868545"/>
            <a:ext cx="9192260" cy="1575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507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white">
          <a:xfrm>
            <a:off x="1535405" y="4717331"/>
            <a:ext cx="3394569" cy="390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white">
          <a:xfrm>
            <a:off x="1359535" y="5480685"/>
            <a:ext cx="9057005" cy="1207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887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07967" y="4333233"/>
            <a:ext cx="5733063" cy="333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22762" y="5021768"/>
            <a:ext cx="1804990" cy="251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55650" y="5673285"/>
            <a:ext cx="932085" cy="244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07967" y="6272976"/>
            <a:ext cx="5548125" cy="325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652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18"/>
          <a:stretch>
            <a:fillRect/>
          </a:stretch>
        </p:blipFill>
        <p:spPr>
          <a:xfrm>
            <a:off x="2927985" y="4292600"/>
            <a:ext cx="5276850" cy="2179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2023-11-23T15:28:01Z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