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42" r:id="rId8"/>
    <p:sldId id="328" r:id="rId9"/>
    <p:sldId id="343" r:id="rId10"/>
    <p:sldId id="326" r:id="rId11"/>
    <p:sldId id="34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61995" y="3028950"/>
            <a:ext cx="56673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21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00581" y="3951310"/>
            <a:ext cx="204519" cy="23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8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15365" y="4001610"/>
            <a:ext cx="4119851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95095" y="4646295"/>
            <a:ext cx="332803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3239763" y="5699688"/>
            <a:ext cx="1129033" cy="24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415365" y="6290649"/>
            <a:ext cx="4015172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81904" y="4450654"/>
            <a:ext cx="857142" cy="3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6190" y="5689627"/>
            <a:ext cx="295238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64005" y="972185"/>
            <a:ext cx="9768930" cy="424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8676" y="2277796"/>
            <a:ext cx="819047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8200" y="3202337"/>
            <a:ext cx="295238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1534" y="3202337"/>
            <a:ext cx="561904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1057" y="4145942"/>
            <a:ext cx="295238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4867" y="4441414"/>
            <a:ext cx="285714" cy="3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80440"/>
            <a:ext cx="9912440" cy="393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3288" y="2361837"/>
            <a:ext cx="838094" cy="362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9479" y="3305124"/>
            <a:ext cx="942857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5193" y="3305124"/>
            <a:ext cx="542857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6145" y="4229355"/>
            <a:ext cx="552380" cy="3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43809" y="4196047"/>
            <a:ext cx="2085714" cy="45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6056074"/>
            <a:ext cx="2076190" cy="46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972185"/>
            <a:ext cx="9840685" cy="391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7565" y="2240327"/>
            <a:ext cx="2095238" cy="4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7565" y="4128514"/>
            <a:ext cx="2095238" cy="4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85900" y="3710305"/>
            <a:ext cx="361251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485900" y="4959985"/>
            <a:ext cx="361251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494164" y="6265198"/>
            <a:ext cx="5802069" cy="37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1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8230" y="4237324"/>
            <a:ext cx="5937591" cy="34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0292" y="4952358"/>
            <a:ext cx="2722719" cy="27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5420" y="5627668"/>
            <a:ext cx="1190693" cy="27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3190" y="6240780"/>
            <a:ext cx="61531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6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88953" y="3645103"/>
            <a:ext cx="6011063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129030" y="4312285"/>
            <a:ext cx="3353435" cy="86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894100" y="5532000"/>
            <a:ext cx="1033539" cy="27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489075" y="6159500"/>
            <a:ext cx="596582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