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46" r:id="rId5"/>
    <p:sldId id="347" r:id="rId6"/>
    <p:sldId id="348" r:id="rId7"/>
    <p:sldId id="349" r:id="rId8"/>
    <p:sldId id="329" r:id="rId9"/>
    <p:sldId id="350" r:id="rId10"/>
    <p:sldId id="327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5.xml"/><Relationship Id="rId7" Type="http://schemas.openxmlformats.org/officeDocument/2006/relationships/image" Target="../media/image1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67025" y="2990850"/>
            <a:ext cx="64579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1030"/>
            <a:ext cx="9189720" cy="375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1337945" y="4350385"/>
            <a:ext cx="6289040" cy="24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87659" y="4485609"/>
            <a:ext cx="4304761" cy="86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258570" y="5570220"/>
            <a:ext cx="29756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37859" y="6237857"/>
            <a:ext cx="6390476" cy="56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/>
          <a:stretch>
            <a:fillRect/>
          </a:stretch>
        </p:blipFill>
        <p:spPr>
          <a:xfrm>
            <a:off x="7320280" y="3860800"/>
            <a:ext cx="3287395" cy="226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9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66647" y="3423225"/>
            <a:ext cx="280578" cy="30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559560" y="405130"/>
            <a:ext cx="9552395" cy="399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02327" y="729362"/>
            <a:ext cx="342857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 b="7880"/>
          <a:stretch>
            <a:fillRect/>
          </a:stretch>
        </p:blipFill>
        <p:spPr>
          <a:xfrm>
            <a:off x="1559560" y="4157980"/>
            <a:ext cx="991235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3778517" y="5407228"/>
            <a:ext cx="333333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908685"/>
            <a:ext cx="9768930" cy="560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883279" y="2946701"/>
            <a:ext cx="419047" cy="37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 r="76125"/>
          <a:stretch>
            <a:fillRect/>
          </a:stretch>
        </p:blipFill>
        <p:spPr>
          <a:xfrm>
            <a:off x="523875" y="2317750"/>
            <a:ext cx="2835910" cy="3704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l="1480" b="3826"/>
          <a:stretch>
            <a:fillRect/>
          </a:stretch>
        </p:blipFill>
        <p:spPr>
          <a:xfrm>
            <a:off x="2999740" y="2708910"/>
            <a:ext cx="4775835" cy="33839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392035" y="2852420"/>
            <a:ext cx="3708400" cy="302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805" y="2492375"/>
            <a:ext cx="8888730" cy="3938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15" y="1988820"/>
            <a:ext cx="10331450" cy="460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110"/>
            <a:ext cx="9906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2607" y="6071679"/>
            <a:ext cx="733802" cy="3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7607" y="6071679"/>
            <a:ext cx="742538" cy="3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214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566545" y="5397500"/>
            <a:ext cx="9052560" cy="1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2023-11-23T15:15:51Z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