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8" r:id="rId4"/>
    <p:sldId id="339" r:id="rId5"/>
    <p:sldId id="340" r:id="rId6"/>
    <p:sldId id="341" r:id="rId7"/>
    <p:sldId id="342" r:id="rId8"/>
    <p:sldId id="343" r:id="rId9"/>
    <p:sldId id="344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10" Type="http://schemas.openxmlformats.org/officeDocument/2006/relationships/image" Target="../media/image5.png"/><Relationship Id="rId4" Type="http://schemas.openxmlformats.org/officeDocument/2006/relationships/tags" Target="../tags/tag6.xml"/><Relationship Id="rId9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6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7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image" Target="../media/image8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7" Type="http://schemas.openxmlformats.org/officeDocument/2006/relationships/image" Target="../media/image9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0.xml"/><Relationship Id="rId4" Type="http://schemas.openxmlformats.org/officeDocument/2006/relationships/tags" Target="../tags/tag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image" Target="../media/image10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3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90725" y="3004820"/>
            <a:ext cx="821055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77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764355"/>
            <a:ext cx="87513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4954884" y="1019153"/>
            <a:ext cx="787161" cy="35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4576738" y="1860762"/>
            <a:ext cx="764009" cy="36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3750990" y="2748698"/>
            <a:ext cx="401297" cy="30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744500" y="3667518"/>
            <a:ext cx="5247741" cy="33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662430" y="4293870"/>
            <a:ext cx="1858645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2153516" y="5466553"/>
            <a:ext cx="779444" cy="24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white">
          <a:xfrm>
            <a:off x="1744500" y="6084247"/>
            <a:ext cx="4861878" cy="33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94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594190" y="3183764"/>
            <a:ext cx="6119336" cy="41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1411605" y="4025265"/>
            <a:ext cx="2103120" cy="92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1819788" y="5376705"/>
            <a:ext cx="1635582" cy="32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1594190" y="6129647"/>
            <a:ext cx="6222734" cy="41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809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407326" y="4025761"/>
            <a:ext cx="3214915" cy="32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1289685" y="4646295"/>
            <a:ext cx="180721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1754685" y="5755979"/>
            <a:ext cx="746451" cy="236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1407326" y="6347507"/>
            <a:ext cx="3909632" cy="317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1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957866" y="3664987"/>
            <a:ext cx="3123742" cy="39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1887855" y="4379595"/>
            <a:ext cx="2179320" cy="91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2556029" y="5609922"/>
            <a:ext cx="847398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1957866" y="6283168"/>
            <a:ext cx="2708351" cy="39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"/>
          <a:stretch>
            <a:fillRect/>
          </a:stretch>
        </p:blipFill>
        <p:spPr>
          <a:xfrm>
            <a:off x="1559560" y="836295"/>
            <a:ext cx="10081350" cy="5498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2102327" y="2827808"/>
            <a:ext cx="3580952" cy="457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2121535" y="3583940"/>
            <a:ext cx="2797175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2788041" y="5057748"/>
            <a:ext cx="971428" cy="31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2102327" y="5829650"/>
            <a:ext cx="3095238" cy="457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222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476362" y="3625788"/>
            <a:ext cx="5123742" cy="35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475740" y="4279265"/>
            <a:ext cx="3256915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2070065" y="5529516"/>
            <a:ext cx="1016615" cy="26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1476362" y="6188500"/>
            <a:ext cx="4920419" cy="35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75967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6610350" y="3308350"/>
            <a:ext cx="1992630" cy="188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403306" y="4128496"/>
            <a:ext cx="3577311" cy="28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247775" y="4656455"/>
            <a:ext cx="2341880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1885640" y="5684165"/>
            <a:ext cx="1011561" cy="234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1410005" y="6234014"/>
            <a:ext cx="3557214" cy="29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2023-11-23T15:01:44Z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