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44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00020" y="2900045"/>
            <a:ext cx="67913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4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9081" y="6228273"/>
            <a:ext cx="2575696" cy="31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6"/>
          <a:stretch>
            <a:fillRect/>
          </a:stretch>
        </p:blipFill>
        <p:spPr>
          <a:xfrm>
            <a:off x="1631950" y="826135"/>
            <a:ext cx="883230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3726" y="3008416"/>
            <a:ext cx="3848884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0832" y="3770140"/>
            <a:ext cx="3831778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3570" y="4583215"/>
            <a:ext cx="1573765" cy="27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9391" y="5344939"/>
            <a:ext cx="957944" cy="28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0832" y="6063869"/>
            <a:ext cx="4541683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40177" y="4778844"/>
            <a:ext cx="1039035" cy="33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827" y="4733632"/>
            <a:ext cx="1039035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6680" y="5591175"/>
            <a:ext cx="1202055" cy="101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9496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5529" y="2031993"/>
            <a:ext cx="494080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5940" y="2803347"/>
            <a:ext cx="686688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620" y="4455050"/>
            <a:ext cx="695062" cy="3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8887" y="5209635"/>
            <a:ext cx="577823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0957" y="5209635"/>
            <a:ext cx="376841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1904" y="2345423"/>
            <a:ext cx="409523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3261038"/>
            <a:ext cx="409523" cy="34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5238" y="5025506"/>
            <a:ext cx="476190" cy="47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5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3288030" y="2667635"/>
            <a:ext cx="423545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3531038" y="3370188"/>
            <a:ext cx="4781663" cy="3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728085" y="4065905"/>
            <a:ext cx="493014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401024" y="4768528"/>
            <a:ext cx="1593887" cy="3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4205605" y="5464175"/>
            <a:ext cx="445262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1393779" y="6166867"/>
            <a:ext cx="2398076" cy="3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9523" y="4201930"/>
            <a:ext cx="1638095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980440"/>
            <a:ext cx="9840685" cy="488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3288" y="3164374"/>
            <a:ext cx="3666666" cy="4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145" y="4060913"/>
            <a:ext cx="5114285" cy="4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5669" y="4871612"/>
            <a:ext cx="6219047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118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1"/>
          <a:stretch>
            <a:fillRect/>
          </a:stretch>
        </p:blipFill>
        <p:spPr>
          <a:xfrm>
            <a:off x="1487805" y="1629410"/>
            <a:ext cx="7081520" cy="477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559560" y="620395"/>
            <a:ext cx="9840685" cy="366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3279" y="1821305"/>
            <a:ext cx="1352380" cy="4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1850" y="2784088"/>
            <a:ext cx="800000" cy="3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1"/>
          <a:stretch>
            <a:fillRect/>
          </a:stretch>
        </p:blipFill>
        <p:spPr>
          <a:xfrm>
            <a:off x="3973830" y="3434080"/>
            <a:ext cx="4660900" cy="314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