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46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33675" y="2166620"/>
            <a:ext cx="67246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1631950" y="620395"/>
            <a:ext cx="6240235" cy="493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3764" y="1783718"/>
            <a:ext cx="1876190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4240" y="2670655"/>
            <a:ext cx="1600000" cy="35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4240" y="3538518"/>
            <a:ext cx="1780952" cy="41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6300" y="4335780"/>
            <a:ext cx="50590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79"/>
          <a:stretch>
            <a:fillRect/>
          </a:stretch>
        </p:blipFill>
        <p:spPr>
          <a:xfrm>
            <a:off x="720090" y="4575360"/>
            <a:ext cx="10800080" cy="212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1631950" y="620395"/>
            <a:ext cx="6384380" cy="411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6145" y="2259800"/>
            <a:ext cx="4161904" cy="4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350" y="3076575"/>
            <a:ext cx="568261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79"/>
          <a:stretch>
            <a:fillRect/>
          </a:stretch>
        </p:blipFill>
        <p:spPr>
          <a:xfrm>
            <a:off x="720090" y="4575360"/>
            <a:ext cx="10800080" cy="212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3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11994" y="4316021"/>
            <a:ext cx="237666" cy="28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9996" y="5075328"/>
            <a:ext cx="436999" cy="2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4670" y="5796915"/>
            <a:ext cx="214947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1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00437" y="4164029"/>
            <a:ext cx="423063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5907" y="4164029"/>
            <a:ext cx="415891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6329" y="4874166"/>
            <a:ext cx="401551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3117" y="4874166"/>
            <a:ext cx="423063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5594" y="5584303"/>
            <a:ext cx="415892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3893" y="5584303"/>
            <a:ext cx="415892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09935" y="6294440"/>
            <a:ext cx="401551" cy="26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81063" y="6294440"/>
            <a:ext cx="401551" cy="25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381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9479" y="2279428"/>
            <a:ext cx="552380" cy="35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5669" y="4168996"/>
            <a:ext cx="533333" cy="35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86666" y="3992861"/>
            <a:ext cx="361904" cy="371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631950" y="972185"/>
            <a:ext cx="10200730" cy="465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2336" y="1276910"/>
            <a:ext cx="361904" cy="37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559560" y="692150"/>
            <a:ext cx="10128975" cy="481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3279" y="1063803"/>
            <a:ext cx="371428" cy="3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487805" y="972185"/>
            <a:ext cx="9984830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0095" y="2185020"/>
            <a:ext cx="352380" cy="38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605714" y="4425279"/>
            <a:ext cx="4800000" cy="4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910476" y="4406200"/>
            <a:ext cx="2971428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1624761" y="5312447"/>
            <a:ext cx="5247619" cy="4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7367619" y="5293368"/>
            <a:ext cx="3200000" cy="4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