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42" r:id="rId4"/>
    <p:sldId id="341" r:id="rId5"/>
    <p:sldId id="340" r:id="rId6"/>
    <p:sldId id="338" r:id="rId7"/>
    <p:sldId id="337" r:id="rId8"/>
    <p:sldId id="360" r:id="rId9"/>
    <p:sldId id="335" r:id="rId10"/>
    <p:sldId id="334" r:id="rId11"/>
    <p:sldId id="333" r:id="rId12"/>
    <p:sldId id="332" r:id="rId13"/>
    <p:sldId id="331" r:id="rId14"/>
    <p:sldId id="361" r:id="rId15"/>
    <p:sldId id="328" r:id="rId16"/>
    <p:sldId id="327" r:id="rId17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1" y="58"/>
      </p:cViewPr>
      <p:guideLst>
        <p:guide orient="horz" pos="214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tags" Target="../tags/tag26.xml"/><Relationship Id="rId2" Type="http://schemas.openxmlformats.org/officeDocument/2006/relationships/tags" Target="../tags/tag25.xml"/><Relationship Id="rId1" Type="http://schemas.openxmlformats.org/officeDocument/2006/relationships/tags" Target="../tags/tag24.xml"/><Relationship Id="rId5" Type="http://schemas.openxmlformats.org/officeDocument/2006/relationships/image" Target="../media/image16.png"/><Relationship Id="rId4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tags" Target="../tags/tag36.xml"/><Relationship Id="rId13" Type="http://schemas.openxmlformats.org/officeDocument/2006/relationships/image" Target="../media/image20.png"/><Relationship Id="rId3" Type="http://schemas.openxmlformats.org/officeDocument/2006/relationships/tags" Target="../tags/tag31.xml"/><Relationship Id="rId7" Type="http://schemas.openxmlformats.org/officeDocument/2006/relationships/tags" Target="../tags/tag35.xml"/><Relationship Id="rId12" Type="http://schemas.openxmlformats.org/officeDocument/2006/relationships/slideLayout" Target="../slideLayouts/slideLayout1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6" Type="http://schemas.openxmlformats.org/officeDocument/2006/relationships/tags" Target="../tags/tag34.xml"/><Relationship Id="rId11" Type="http://schemas.openxmlformats.org/officeDocument/2006/relationships/tags" Target="../tags/tag39.xml"/><Relationship Id="rId5" Type="http://schemas.openxmlformats.org/officeDocument/2006/relationships/tags" Target="../tags/tag33.xml"/><Relationship Id="rId10" Type="http://schemas.openxmlformats.org/officeDocument/2006/relationships/tags" Target="../tags/tag38.xml"/><Relationship Id="rId4" Type="http://schemas.openxmlformats.org/officeDocument/2006/relationships/tags" Target="../tags/tag32.xml"/><Relationship Id="rId9" Type="http://schemas.openxmlformats.org/officeDocument/2006/relationships/tags" Target="../tags/tag37.xml"/><Relationship Id="rId14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42.xml"/><Relationship Id="rId7" Type="http://schemas.openxmlformats.org/officeDocument/2006/relationships/tags" Target="../tags/tag46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6" Type="http://schemas.openxmlformats.org/officeDocument/2006/relationships/tags" Target="../tags/tag45.xml"/><Relationship Id="rId11" Type="http://schemas.openxmlformats.org/officeDocument/2006/relationships/image" Target="../media/image25.png"/><Relationship Id="rId5" Type="http://schemas.openxmlformats.org/officeDocument/2006/relationships/tags" Target="../tags/tag44.xml"/><Relationship Id="rId10" Type="http://schemas.openxmlformats.org/officeDocument/2006/relationships/image" Target="../media/image24.png"/><Relationship Id="rId4" Type="http://schemas.openxmlformats.org/officeDocument/2006/relationships/tags" Target="../tags/tag43.xml"/><Relationship Id="rId9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10.xml"/><Relationship Id="rId3" Type="http://schemas.openxmlformats.org/officeDocument/2006/relationships/tags" Target="../tags/tag5.xml"/><Relationship Id="rId7" Type="http://schemas.openxmlformats.org/officeDocument/2006/relationships/tags" Target="../tags/tag9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tags" Target="../tags/tag8.xml"/><Relationship Id="rId5" Type="http://schemas.openxmlformats.org/officeDocument/2006/relationships/tags" Target="../tags/tag7.xml"/><Relationship Id="rId10" Type="http://schemas.openxmlformats.org/officeDocument/2006/relationships/image" Target="../media/image4.png"/><Relationship Id="rId4" Type="http://schemas.openxmlformats.org/officeDocument/2006/relationships/tags" Target="../tags/tag6.xml"/><Relationship Id="rId9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image" Target="../media/image10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16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19.xml"/><Relationship Id="rId7" Type="http://schemas.openxmlformats.org/officeDocument/2006/relationships/tags" Target="../tags/tag23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tags" Target="../tags/tag22.xml"/><Relationship Id="rId5" Type="http://schemas.openxmlformats.org/officeDocument/2006/relationships/tags" Target="../tags/tag21.xml"/><Relationship Id="rId4" Type="http://schemas.openxmlformats.org/officeDocument/2006/relationships/tags" Target="../tags/tag20.xml"/><Relationship Id="rId9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rcRect b="44802"/>
          <a:stretch>
            <a:fillRect/>
          </a:stretch>
        </p:blipFill>
        <p:spPr>
          <a:xfrm>
            <a:off x="2846070" y="2954020"/>
            <a:ext cx="6499860" cy="76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958030"/>
            <a:ext cx="10800000" cy="49416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1995" y="2550160"/>
            <a:ext cx="8520430" cy="3349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366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5281904" y="3340688"/>
            <a:ext cx="171428" cy="191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6300952" y="2796272"/>
            <a:ext cx="333333" cy="191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2"/>
            </p:custDataLst>
          </p:nvPr>
        </p:nvSpPr>
        <p:spPr bwMode="white">
          <a:xfrm>
            <a:off x="7472380" y="3340688"/>
            <a:ext cx="190476" cy="191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3"/>
            </p:custDataLst>
          </p:nvPr>
        </p:nvSpPr>
        <p:spPr bwMode="white">
          <a:xfrm>
            <a:off x="8500952" y="2796272"/>
            <a:ext cx="333333" cy="191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 bldLvl="0" animBg="1"/>
      <p:bldP spid="8" grpId="0" bldLvl="0" animBg="1"/>
      <p:bldP spid="9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980255"/>
            <a:ext cx="10800000" cy="39467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31765" y="1052830"/>
            <a:ext cx="6217920" cy="3570605"/>
          </a:xfrm>
          <a:prstGeom prst="rect">
            <a:avLst/>
          </a:prstGeom>
        </p:spPr>
      </p:pic>
      <p:sp useBgFill="1">
        <p:nvSpPr>
          <p:cNvPr id="10" name="矩形 9"/>
          <p:cNvSpPr/>
          <p:nvPr>
            <p:custDataLst>
              <p:tags r:id="rId1"/>
            </p:custDataLst>
          </p:nvPr>
        </p:nvSpPr>
        <p:spPr bwMode="white">
          <a:xfrm>
            <a:off x="2686427" y="3096605"/>
            <a:ext cx="866666" cy="2383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2"/>
            </p:custDataLst>
          </p:nvPr>
        </p:nvSpPr>
        <p:spPr bwMode="white">
          <a:xfrm>
            <a:off x="2410236" y="4631435"/>
            <a:ext cx="457142" cy="200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1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908500"/>
            <a:ext cx="10800000" cy="34533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84812" y="2072342"/>
            <a:ext cx="2685714" cy="228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37360" y="2540000"/>
            <a:ext cx="6910070" cy="238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108622" y="3045391"/>
            <a:ext cx="1000000" cy="190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451479" y="3503296"/>
            <a:ext cx="6076190" cy="228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746885" y="3970655"/>
            <a:ext cx="7019290" cy="229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765625"/>
            <a:ext cx="10800000" cy="31984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2"/>
            </p:custDataLst>
          </p:nvPr>
        </p:nvSpPr>
        <p:spPr bwMode="white">
          <a:xfrm>
            <a:off x="1384812" y="1749037"/>
            <a:ext cx="1961904" cy="229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3"/>
            </p:custDataLst>
          </p:nvPr>
        </p:nvSpPr>
        <p:spPr bwMode="white">
          <a:xfrm>
            <a:off x="1861185" y="2188210"/>
            <a:ext cx="7004050" cy="548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4"/>
            </p:custDataLst>
          </p:nvPr>
        </p:nvSpPr>
        <p:spPr bwMode="white">
          <a:xfrm>
            <a:off x="1861003" y="2875665"/>
            <a:ext cx="1619047" cy="181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5"/>
            </p:custDataLst>
          </p:nvPr>
        </p:nvSpPr>
        <p:spPr bwMode="white">
          <a:xfrm>
            <a:off x="2157095" y="3276600"/>
            <a:ext cx="6370320" cy="229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6"/>
            </p:custDataLst>
          </p:nvPr>
        </p:nvSpPr>
        <p:spPr bwMode="white">
          <a:xfrm>
            <a:off x="1746885" y="3687445"/>
            <a:ext cx="6913880" cy="229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4045400"/>
            <a:ext cx="10800000" cy="26105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8"/>
            </p:custDataLst>
          </p:nvPr>
        </p:nvSpPr>
        <p:spPr bwMode="white">
          <a:xfrm>
            <a:off x="1694815" y="5112385"/>
            <a:ext cx="7101205" cy="219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9"/>
            </p:custDataLst>
          </p:nvPr>
        </p:nvSpPr>
        <p:spPr bwMode="white">
          <a:xfrm>
            <a:off x="1475615" y="5531716"/>
            <a:ext cx="857142" cy="190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10"/>
            </p:custDataLst>
          </p:nvPr>
        </p:nvSpPr>
        <p:spPr bwMode="white">
          <a:xfrm>
            <a:off x="1475615" y="5941406"/>
            <a:ext cx="7123809" cy="228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11"/>
            </p:custDataLst>
          </p:nvPr>
        </p:nvSpPr>
        <p:spPr bwMode="white">
          <a:xfrm>
            <a:off x="1456690" y="6351270"/>
            <a:ext cx="7376160" cy="238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1" grpId="0" bldLvl="0" animBg="1"/>
      <p:bldP spid="13" grpId="0" bldLvl="0" animBg="1"/>
      <p:bldP spid="14" grpId="0" bldLvl="0" animBg="1"/>
      <p:bldP spid="5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972000"/>
            <a:ext cx="10800000" cy="33999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75410" y="2452370"/>
            <a:ext cx="7371715" cy="238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75289" y="2882069"/>
            <a:ext cx="7152380" cy="229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84812" y="3292734"/>
            <a:ext cx="7142857" cy="229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84935" y="3712845"/>
            <a:ext cx="10024745" cy="229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956241" y="4133165"/>
            <a:ext cx="6571428" cy="229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  <p:bldP spid="10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620210"/>
            <a:ext cx="10800000" cy="19157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1670" y="4243520"/>
            <a:ext cx="10800000" cy="23762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2"/>
            </p:custDataLst>
          </p:nvPr>
        </p:nvSpPr>
        <p:spPr bwMode="white">
          <a:xfrm>
            <a:off x="1343660" y="4358005"/>
            <a:ext cx="7243445" cy="238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3"/>
            </p:custDataLst>
          </p:nvPr>
        </p:nvSpPr>
        <p:spPr bwMode="white">
          <a:xfrm>
            <a:off x="1343660" y="4796790"/>
            <a:ext cx="7171690" cy="509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4"/>
            </p:custDataLst>
          </p:nvPr>
        </p:nvSpPr>
        <p:spPr bwMode="white">
          <a:xfrm>
            <a:off x="1343574" y="5465044"/>
            <a:ext cx="2761904" cy="229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5"/>
            </p:custDataLst>
          </p:nvPr>
        </p:nvSpPr>
        <p:spPr bwMode="white">
          <a:xfrm>
            <a:off x="1343574" y="5894486"/>
            <a:ext cx="7171428" cy="229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6"/>
            </p:custDataLst>
          </p:nvPr>
        </p:nvSpPr>
        <p:spPr bwMode="white">
          <a:xfrm>
            <a:off x="1343660" y="6304915"/>
            <a:ext cx="7365365" cy="229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888"/>
          <a:stretch>
            <a:fillRect/>
          </a:stretch>
        </p:blipFill>
        <p:spPr>
          <a:xfrm>
            <a:off x="4871720" y="2205355"/>
            <a:ext cx="4869180" cy="17913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578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67619" y="1572750"/>
            <a:ext cx="1390476" cy="257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881904" y="1582285"/>
            <a:ext cx="533333" cy="238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86666" y="2116286"/>
            <a:ext cx="323809" cy="190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272380" y="2078143"/>
            <a:ext cx="876190" cy="247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96190" y="2774250"/>
            <a:ext cx="190476" cy="190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148571" y="2774250"/>
            <a:ext cx="447619" cy="209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339047" y="2926821"/>
            <a:ext cx="333333" cy="190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7720000" y="2774250"/>
            <a:ext cx="600000" cy="209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2"/>
            </p:custDataLst>
          </p:nvPr>
        </p:nvSpPr>
        <p:spPr bwMode="white">
          <a:xfrm>
            <a:off x="5520000" y="3460822"/>
            <a:ext cx="190476" cy="190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3"/>
            </p:custDataLst>
          </p:nvPr>
        </p:nvSpPr>
        <p:spPr bwMode="white">
          <a:xfrm>
            <a:off x="5520000" y="3765965"/>
            <a:ext cx="190476" cy="190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4"/>
            </p:custDataLst>
          </p:nvPr>
        </p:nvSpPr>
        <p:spPr bwMode="white">
          <a:xfrm>
            <a:off x="7662857" y="3594322"/>
            <a:ext cx="304761" cy="209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>
            <p:custDataLst>
              <p:tags r:id="rId5"/>
            </p:custDataLst>
          </p:nvPr>
        </p:nvSpPr>
        <p:spPr bwMode="white">
          <a:xfrm>
            <a:off x="4615238" y="4309500"/>
            <a:ext cx="580952" cy="247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>
            <p:custDataLst>
              <p:tags r:id="rId6"/>
            </p:custDataLst>
          </p:nvPr>
        </p:nvSpPr>
        <p:spPr bwMode="white">
          <a:xfrm>
            <a:off x="9872380" y="4338108"/>
            <a:ext cx="333333" cy="190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>
            <p:custDataLst>
              <p:tags r:id="rId7"/>
            </p:custDataLst>
          </p:nvPr>
        </p:nvSpPr>
        <p:spPr bwMode="white">
          <a:xfrm>
            <a:off x="4786666" y="4891179"/>
            <a:ext cx="447619" cy="209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>
            <p:custDataLst>
              <p:tags r:id="rId8"/>
            </p:custDataLst>
          </p:nvPr>
        </p:nvSpPr>
        <p:spPr bwMode="white">
          <a:xfrm>
            <a:off x="9510476" y="4891179"/>
            <a:ext cx="1285714" cy="190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1" grpId="0" animBg="1"/>
      <p:bldP spid="2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  <p:bldP spid="24" grpId="0" bldLvl="0" animBg="1"/>
      <p:bldP spid="2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971365"/>
            <a:ext cx="10800000" cy="52417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537193" y="1142912"/>
            <a:ext cx="323809" cy="200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89574" y="1638493"/>
            <a:ext cx="466666" cy="190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94336" y="2896506"/>
            <a:ext cx="590476" cy="200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851479" y="2896506"/>
            <a:ext cx="323809" cy="200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261003" y="3887667"/>
            <a:ext cx="304761" cy="228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327670" y="4392778"/>
            <a:ext cx="304761" cy="2191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280050" y="4392778"/>
            <a:ext cx="304761" cy="2191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508622" y="5422062"/>
            <a:ext cx="200000" cy="190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794336" y="5927173"/>
            <a:ext cx="180952" cy="190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165765" y="5927173"/>
            <a:ext cx="304761" cy="190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547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700952" y="1810675"/>
            <a:ext cx="276190" cy="257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729523" y="2506394"/>
            <a:ext cx="247619" cy="190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729523" y="3011505"/>
            <a:ext cx="247619" cy="190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691428" y="3488025"/>
            <a:ext cx="285714" cy="247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700952" y="3983606"/>
            <a:ext cx="276190" cy="257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4717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377142" y="1679225"/>
            <a:ext cx="228572" cy="1911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6880" y="2636970"/>
            <a:ext cx="10800000" cy="15581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2"/>
            </p:custDataLst>
          </p:nvPr>
        </p:nvSpPr>
        <p:spPr bwMode="white">
          <a:xfrm>
            <a:off x="7937832" y="2866387"/>
            <a:ext cx="238095" cy="200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972000"/>
            <a:ext cx="10800000" cy="35191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04186" y="1143665"/>
            <a:ext cx="228571" cy="190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447044" y="2145049"/>
            <a:ext cx="228572" cy="190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761329" y="3146432"/>
            <a:ext cx="228571" cy="200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65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48571" y="3041074"/>
            <a:ext cx="2019047" cy="219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196190" y="3803866"/>
            <a:ext cx="904761" cy="190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5500952" y="2936190"/>
            <a:ext cx="1800000" cy="438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2"/>
            </p:custDataLst>
          </p:nvPr>
        </p:nvSpPr>
        <p:spPr bwMode="white">
          <a:xfrm>
            <a:off x="6281904" y="3803866"/>
            <a:ext cx="657142" cy="171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3"/>
            </p:custDataLst>
          </p:nvPr>
        </p:nvSpPr>
        <p:spPr bwMode="white">
          <a:xfrm>
            <a:off x="8681904" y="2936190"/>
            <a:ext cx="1676190" cy="438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4"/>
            </p:custDataLst>
          </p:nvPr>
        </p:nvSpPr>
        <p:spPr bwMode="white">
          <a:xfrm>
            <a:off x="9149080" y="3562985"/>
            <a:ext cx="1089660" cy="603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980255"/>
            <a:ext cx="10800000" cy="30586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2"/>
            </p:custDataLst>
          </p:nvPr>
        </p:nvSpPr>
        <p:spPr bwMode="white">
          <a:xfrm>
            <a:off x="2108622" y="2695412"/>
            <a:ext cx="1733333" cy="181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3"/>
            </p:custDataLst>
          </p:nvPr>
        </p:nvSpPr>
        <p:spPr bwMode="white">
          <a:xfrm>
            <a:off x="1746717" y="3276660"/>
            <a:ext cx="2095238" cy="219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4"/>
            </p:custDataLst>
          </p:nvPr>
        </p:nvSpPr>
        <p:spPr bwMode="white">
          <a:xfrm>
            <a:off x="2575289" y="3781679"/>
            <a:ext cx="780952" cy="181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5"/>
            </p:custDataLst>
          </p:nvPr>
        </p:nvSpPr>
        <p:spPr bwMode="white">
          <a:xfrm>
            <a:off x="7338695" y="2511425"/>
            <a:ext cx="1859915" cy="584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>
            <p:custDataLst>
              <p:tags r:id="rId6"/>
            </p:custDataLst>
          </p:nvPr>
        </p:nvSpPr>
        <p:spPr bwMode="white">
          <a:xfrm>
            <a:off x="7283450" y="3224530"/>
            <a:ext cx="1844675" cy="363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7"/>
            </p:custDataLst>
          </p:nvPr>
        </p:nvSpPr>
        <p:spPr bwMode="white">
          <a:xfrm>
            <a:off x="8461003" y="3781679"/>
            <a:ext cx="780953" cy="181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1" grpId="0" bldLvl="0" animBg="1"/>
      <p:bldP spid="2" grpId="0" bldLvl="0" animBg="1"/>
      <p:bldP spid="4" grpId="0" bldLvl="0" animBg="1"/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249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2085" y="2060575"/>
            <a:ext cx="7143115" cy="3244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TNjM2EwNWJlZTJhNGZjOTUwNGJmNTFmZWFlMWExNzk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9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2023-11-23T14:09:05Z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0803F182AC044BA3913AF2E555CD301E</vt:lpwstr>
  </property>
</Properties>
</file>