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4" r:id="rId4"/>
    <p:sldId id="333" r:id="rId5"/>
    <p:sldId id="332" r:id="rId6"/>
    <p:sldId id="330" r:id="rId7"/>
    <p:sldId id="344" r:id="rId8"/>
    <p:sldId id="328" r:id="rId9"/>
    <p:sldId id="327" r:id="rId10"/>
    <p:sldId id="326" r:id="rId11"/>
    <p:sldId id="325" r:id="rId12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1051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3.xml"/><Relationship Id="rId4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4.xml"/><Relationship Id="rId4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tags" Target="../tags/tag5.xml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5" Type="http://schemas.openxmlformats.org/officeDocument/2006/relationships/image" Target="../media/image6.png"/><Relationship Id="rId4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.xml"/><Relationship Id="rId5" Type="http://schemas.openxmlformats.org/officeDocument/2006/relationships/image" Target="../media/image8.png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tags" Target="../tags/tag10.xml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6" Type="http://schemas.openxmlformats.org/officeDocument/2006/relationships/image" Target="../media/image11.png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1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2.xml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3033395" y="2976245"/>
            <a:ext cx="6124575" cy="904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219"/>
          <a:stretch>
            <a:fillRect/>
          </a:stretch>
        </p:blipFill>
        <p:spPr>
          <a:xfrm>
            <a:off x="1559560" y="692150"/>
            <a:ext cx="9912440" cy="35737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511850" y="3569987"/>
            <a:ext cx="1047619" cy="4764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77" t="25149" r="25938"/>
          <a:stretch>
            <a:fillRect/>
          </a:stretch>
        </p:blipFill>
        <p:spPr>
          <a:xfrm>
            <a:off x="7176135" y="3789045"/>
            <a:ext cx="3882390" cy="30587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49"/>
          <a:stretch>
            <a:fillRect/>
          </a:stretch>
        </p:blipFill>
        <p:spPr>
          <a:xfrm>
            <a:off x="1559560" y="692150"/>
            <a:ext cx="9984830" cy="37077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130898" y="3599121"/>
            <a:ext cx="961904" cy="4765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77" t="25149" r="25938"/>
          <a:stretch>
            <a:fillRect/>
          </a:stretch>
        </p:blipFill>
        <p:spPr>
          <a:xfrm>
            <a:off x="7176135" y="3789045"/>
            <a:ext cx="3882390" cy="30587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981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2977142" y="5841273"/>
            <a:ext cx="533333" cy="3525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995"/>
          <a:stretch>
            <a:fillRect/>
          </a:stretch>
        </p:blipFill>
        <p:spPr>
          <a:xfrm>
            <a:off x="1631950" y="764540"/>
            <a:ext cx="9936570" cy="54356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850907" y="1937245"/>
            <a:ext cx="523809" cy="352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622336" y="3758562"/>
            <a:ext cx="485714" cy="352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146145" y="4654918"/>
            <a:ext cx="1095238" cy="352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708050" y="4654918"/>
            <a:ext cx="542857" cy="352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284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/>
          <p:cNvSpPr/>
          <p:nvPr>
            <p:custDataLst>
              <p:tags r:id="rId1"/>
            </p:custDataLst>
          </p:nvPr>
        </p:nvSpPr>
        <p:spPr bwMode="white">
          <a:xfrm>
            <a:off x="8310476" y="3307618"/>
            <a:ext cx="2371428" cy="3527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2"/>
            </p:custDataLst>
          </p:nvPr>
        </p:nvSpPr>
        <p:spPr bwMode="white">
          <a:xfrm>
            <a:off x="2310476" y="4032137"/>
            <a:ext cx="1714285" cy="457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3"/>
            </p:custDataLst>
          </p:nvPr>
        </p:nvSpPr>
        <p:spPr bwMode="white">
          <a:xfrm>
            <a:off x="5462857" y="4823387"/>
            <a:ext cx="1714285" cy="4671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2" grpId="0" bldLvl="0" animBg="1"/>
      <p:bldP spid="13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70" y="620395"/>
            <a:ext cx="8439150" cy="43453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图片 4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951855" y="4291330"/>
            <a:ext cx="5100320" cy="24244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6216"/>
          <a:stretch>
            <a:fillRect/>
          </a:stretch>
        </p:blipFill>
        <p:spPr>
          <a:xfrm>
            <a:off x="1631950" y="2924810"/>
            <a:ext cx="7345680" cy="36925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415415" y="3140710"/>
            <a:ext cx="6695440" cy="971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87805" y="4436745"/>
            <a:ext cx="6924040" cy="914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521460" y="5661025"/>
            <a:ext cx="6924040" cy="873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215"/>
          <a:stretch>
            <a:fillRect/>
          </a:stretch>
        </p:blipFill>
        <p:spPr>
          <a:xfrm>
            <a:off x="3575685" y="188595"/>
            <a:ext cx="5509260" cy="27019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396615" y="188595"/>
            <a:ext cx="5688330" cy="27044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110"/>
            <a:ext cx="697826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2"/>
            </p:custDataLst>
          </p:nvPr>
        </p:nvSpPr>
        <p:spPr bwMode="white">
          <a:xfrm>
            <a:off x="2338705" y="2952750"/>
            <a:ext cx="4061460" cy="1680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3"/>
            </p:custDataLst>
          </p:nvPr>
        </p:nvSpPr>
        <p:spPr bwMode="white">
          <a:xfrm>
            <a:off x="1298575" y="4988560"/>
            <a:ext cx="4171950" cy="654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4"/>
            </p:custDataLst>
          </p:nvPr>
        </p:nvSpPr>
        <p:spPr bwMode="white">
          <a:xfrm>
            <a:off x="1310640" y="5876925"/>
            <a:ext cx="4159885" cy="633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9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23114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84"/>
          <a:stretch>
            <a:fillRect/>
          </a:stretch>
        </p:blipFill>
        <p:spPr>
          <a:xfrm>
            <a:off x="1559560" y="620395"/>
            <a:ext cx="10056585" cy="36449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759470" y="935066"/>
            <a:ext cx="2390476" cy="3530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016612" y="2728795"/>
            <a:ext cx="847619" cy="3816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549946" y="3625659"/>
            <a:ext cx="1095238" cy="3625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77" t="25149" r="25938"/>
          <a:stretch>
            <a:fillRect/>
          </a:stretch>
        </p:blipFill>
        <p:spPr>
          <a:xfrm>
            <a:off x="7176135" y="3789045"/>
            <a:ext cx="3882390" cy="30587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TNjM2EwNWJlZTJhNGZjOTUwNGJmNTFmZWFlMWExNzk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4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62</cp:revision>
  <dcterms:created xsi:type="dcterms:W3CDTF">2015-09-16T06:44:00Z</dcterms:created>
  <dcterms:modified xsi:type="dcterms:W3CDTF">2023-11-23T14:59:23Z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2052-12.1.0.15712</vt:lpwstr>
  </property>
  <property fmtid="{D5CDD505-2E9C-101B-9397-08002B2CF9AE}" pid="3" name="ICV">
    <vt:lpwstr>0803F182AC044BA3913AF2E555CD301E</vt:lpwstr>
  </property>
</Properties>
</file>