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8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09875" y="2966720"/>
            <a:ext cx="65722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6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379942" y="5092975"/>
            <a:ext cx="1048555" cy="44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0618" y="6076390"/>
            <a:ext cx="1001744" cy="43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764355"/>
            <a:ext cx="10114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0891" y="1996727"/>
            <a:ext cx="990086" cy="43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3288" y="2934401"/>
            <a:ext cx="972247" cy="4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2282" y="5729564"/>
            <a:ext cx="954408" cy="41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5039" y="5720634"/>
            <a:ext cx="972247" cy="4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072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24940" y="5304155"/>
            <a:ext cx="8366760" cy="132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0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8736" y="6145926"/>
            <a:ext cx="6608833" cy="41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1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895" y="908500"/>
            <a:ext cx="9190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286" y="3885852"/>
            <a:ext cx="405224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1511" y="3934528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109" y="3934528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0707" y="3934528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2201" y="3934528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5068" y="3885852"/>
            <a:ext cx="405224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0017" y="4826922"/>
            <a:ext cx="340388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34780" y="4778246"/>
            <a:ext cx="405224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1109" y="4826922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33976" y="4778246"/>
            <a:ext cx="405224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82201" y="4826922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81799" y="4826922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00017" y="5727429"/>
            <a:ext cx="340388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91511" y="5727429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34378" y="5678753"/>
            <a:ext cx="405224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90707" y="5727429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25470" y="5678753"/>
            <a:ext cx="405224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581799" y="5727429"/>
            <a:ext cx="348492" cy="3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856" y="5086285"/>
            <a:ext cx="3070443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8015"/>
            <a:ext cx="6931660" cy="617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4605" y="5732780"/>
            <a:ext cx="6417310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