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0" r:id="rId8"/>
    <p:sldId id="346" r:id="rId9"/>
    <p:sldId id="328" r:id="rId10"/>
    <p:sldId id="327" r:id="rId11"/>
    <p:sldId id="32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898" y="3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16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1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19375" y="2962275"/>
            <a:ext cx="695325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559560" y="836295"/>
            <a:ext cx="9768930" cy="4733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2803" y="3017084"/>
            <a:ext cx="9038095" cy="41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92803" y="3845664"/>
            <a:ext cx="5514285" cy="409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64231" y="3855188"/>
            <a:ext cx="3476190" cy="42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92803" y="4674244"/>
            <a:ext cx="2533333" cy="42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30" r="7549"/>
          <a:stretch>
            <a:fillRect/>
          </a:stretch>
        </p:blipFill>
        <p:spPr>
          <a:xfrm>
            <a:off x="839470" y="5445310"/>
            <a:ext cx="9984830" cy="1311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52"/>
          <a:stretch>
            <a:fillRect/>
          </a:stretch>
        </p:blipFill>
        <p:spPr>
          <a:xfrm>
            <a:off x="2567940" y="1341305"/>
            <a:ext cx="8415655" cy="4247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662" b="58255"/>
          <a:stretch>
            <a:fillRect/>
          </a:stretch>
        </p:blipFill>
        <p:spPr>
          <a:xfrm>
            <a:off x="3288030" y="5445125"/>
            <a:ext cx="5976620" cy="1412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2639695" y="5589270"/>
            <a:ext cx="6801485" cy="124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38"/>
          <a:stretch>
            <a:fillRect/>
          </a:stretch>
        </p:blipFill>
        <p:spPr>
          <a:xfrm>
            <a:off x="263525" y="2348865"/>
            <a:ext cx="3459480" cy="338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8" b="75005"/>
          <a:stretch>
            <a:fillRect/>
          </a:stretch>
        </p:blipFill>
        <p:spPr>
          <a:xfrm>
            <a:off x="2567940" y="187960"/>
            <a:ext cx="8415655" cy="1224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958095" y="5832675"/>
            <a:ext cx="552380" cy="36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559560" y="980440"/>
            <a:ext cx="9768930" cy="3676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1374" y="2183285"/>
            <a:ext cx="514285" cy="429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83279" y="3071237"/>
            <a:ext cx="523809" cy="43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8993" y="3071237"/>
            <a:ext cx="523809" cy="43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21030"/>
            <a:ext cx="6521450" cy="6179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7394" y="1256178"/>
            <a:ext cx="5300980" cy="550291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215680" y="1844824"/>
            <a:ext cx="1440160" cy="4248472"/>
          </a:xfrm>
          <a:prstGeom prst="line">
            <a:avLst/>
          </a:prstGeom>
          <a:ln w="19050">
            <a:solidFill>
              <a:srgbClr val="F00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215680" y="1844825"/>
            <a:ext cx="1440160" cy="1080119"/>
          </a:xfrm>
          <a:prstGeom prst="line">
            <a:avLst/>
          </a:prstGeom>
          <a:ln w="19050">
            <a:solidFill>
              <a:srgbClr val="F00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215680" y="3969060"/>
            <a:ext cx="1440160" cy="38573"/>
          </a:xfrm>
          <a:prstGeom prst="line">
            <a:avLst/>
          </a:prstGeom>
          <a:ln w="19050">
            <a:solidFill>
              <a:srgbClr val="F00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3235970" y="2924944"/>
            <a:ext cx="1419870" cy="2304256"/>
          </a:xfrm>
          <a:prstGeom prst="line">
            <a:avLst/>
          </a:prstGeom>
          <a:ln w="19050">
            <a:solidFill>
              <a:srgbClr val="F00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179639" y="5051749"/>
            <a:ext cx="1496491" cy="1156321"/>
          </a:xfrm>
          <a:prstGeom prst="line">
            <a:avLst/>
          </a:prstGeom>
          <a:ln w="19050">
            <a:solidFill>
              <a:srgbClr val="F00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859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327"/>
          <a:stretch>
            <a:fillRect/>
          </a:stretch>
        </p:blipFill>
        <p:spPr>
          <a:xfrm>
            <a:off x="2207895" y="3471545"/>
            <a:ext cx="5040630" cy="3314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2169709" y="6052571"/>
            <a:ext cx="1657142" cy="42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559560" y="478155"/>
            <a:ext cx="9768930" cy="3557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2" r="23553"/>
          <a:stretch>
            <a:fillRect/>
          </a:stretch>
        </p:blipFill>
        <p:spPr>
          <a:xfrm>
            <a:off x="5270500" y="3917950"/>
            <a:ext cx="2595880" cy="2868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402" r="84666"/>
          <a:stretch>
            <a:fillRect/>
          </a:stretch>
        </p:blipFill>
        <p:spPr>
          <a:xfrm>
            <a:off x="2207895" y="5805170"/>
            <a:ext cx="1656080" cy="981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2169709" y="6052571"/>
            <a:ext cx="1657142" cy="42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>
            <a:fillRect/>
          </a:stretch>
        </p:blipFill>
        <p:spPr>
          <a:xfrm>
            <a:off x="1631950" y="549910"/>
            <a:ext cx="9696540" cy="5127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2044700" y="1693545"/>
            <a:ext cx="9139555" cy="1313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2184240" y="3380516"/>
            <a:ext cx="2057142" cy="31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2184240" y="4162081"/>
            <a:ext cx="2228571" cy="4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2146145" y="4991303"/>
            <a:ext cx="6676190" cy="41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30" r="7549"/>
          <a:stretch>
            <a:fillRect/>
          </a:stretch>
        </p:blipFill>
        <p:spPr>
          <a:xfrm>
            <a:off x="839470" y="5445310"/>
            <a:ext cx="9984830" cy="1311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631950" y="476250"/>
            <a:ext cx="9768930" cy="5601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22336" y="2800359"/>
            <a:ext cx="8009523" cy="41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12812" y="3657681"/>
            <a:ext cx="1819047" cy="314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12812" y="4438796"/>
            <a:ext cx="2457142" cy="42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74717" y="5258015"/>
            <a:ext cx="5980952" cy="42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30" r="7549"/>
          <a:stretch>
            <a:fillRect/>
          </a:stretch>
        </p:blipFill>
        <p:spPr>
          <a:xfrm>
            <a:off x="839470" y="5588820"/>
            <a:ext cx="9984830" cy="1311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2023-11-23T15:22:03Z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