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42" r:id="rId7"/>
    <p:sldId id="329" r:id="rId8"/>
    <p:sldId id="328" r:id="rId9"/>
    <p:sldId id="327" r:id="rId10"/>
    <p:sldId id="326" r:id="rId11"/>
    <p:sldId id="34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2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image" Target="../media/image14.png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7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95270" y="2228850"/>
            <a:ext cx="660082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64355"/>
            <a:ext cx="995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2348865"/>
            <a:ext cx="7909560" cy="433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858970"/>
            <a:ext cx="9116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82165" y="2564130"/>
            <a:ext cx="319214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5274310" y="2564130"/>
            <a:ext cx="443674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090077" y="3272377"/>
            <a:ext cx="7612840" cy="362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089785" y="3972560"/>
            <a:ext cx="45078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598285" y="3972560"/>
            <a:ext cx="31203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2090077" y="4672154"/>
            <a:ext cx="5233325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2757306" y="6192601"/>
            <a:ext cx="892318" cy="31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7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908685"/>
            <a:ext cx="9912440" cy="304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9955" y="1242872"/>
            <a:ext cx="990476" cy="44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2336" y="1233318"/>
            <a:ext cx="1047619" cy="4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7574" y="2217328"/>
            <a:ext cx="1019047" cy="45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8" t="59000" r="7549"/>
          <a:stretch>
            <a:fillRect/>
          </a:stretch>
        </p:blipFill>
        <p:spPr>
          <a:xfrm>
            <a:off x="1775460" y="3956050"/>
            <a:ext cx="9217025" cy="215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692150"/>
            <a:ext cx="9912440" cy="491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5669" y="1940259"/>
            <a:ext cx="561904" cy="3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6621" y="2855039"/>
            <a:ext cx="1038095" cy="4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1383" y="3836523"/>
            <a:ext cx="1057142" cy="4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9955" y="3826994"/>
            <a:ext cx="1066666" cy="4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8050" y="4818006"/>
            <a:ext cx="990476" cy="4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31860" y="4818006"/>
            <a:ext cx="1561904" cy="4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8" t="59000" r="7549"/>
          <a:stretch>
            <a:fillRect/>
          </a:stretch>
        </p:blipFill>
        <p:spPr>
          <a:xfrm>
            <a:off x="2927985" y="5266055"/>
            <a:ext cx="6485890" cy="151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8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4424" y="5562735"/>
            <a:ext cx="1912600" cy="27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7940" y="6323934"/>
            <a:ext cx="1889084" cy="27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274183" y="5562735"/>
            <a:ext cx="1889084" cy="27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5297699" y="6276850"/>
            <a:ext cx="1481481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893895"/>
            <a:ext cx="977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442951" y="1014613"/>
            <a:ext cx="3802469" cy="41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114713" y="3670421"/>
            <a:ext cx="2741916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098056" y="3661799"/>
            <a:ext cx="5173426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2114550" y="4515485"/>
            <a:ext cx="476948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892290" y="4515485"/>
            <a:ext cx="35667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2140585" y="5282565"/>
            <a:ext cx="436054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6501130" y="5277485"/>
            <a:ext cx="377063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2114713" y="6205511"/>
            <a:ext cx="5190672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8" r="3065" b="51984"/>
          <a:stretch>
            <a:fillRect/>
          </a:stretch>
        </p:blipFill>
        <p:spPr>
          <a:xfrm>
            <a:off x="6168390" y="2276475"/>
            <a:ext cx="5637530" cy="131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7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3173" y="3882872"/>
            <a:ext cx="3833761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7266" y="3882872"/>
            <a:ext cx="4327303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051050" y="4650105"/>
            <a:ext cx="273177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4782820" y="4650105"/>
            <a:ext cx="561467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2051050" y="5417820"/>
            <a:ext cx="398907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086475" y="5417820"/>
            <a:ext cx="390207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0006330" y="5417820"/>
            <a:ext cx="39941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2059613" y="6193929"/>
            <a:ext cx="8266824" cy="3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559560" y="908685"/>
            <a:ext cx="9840685" cy="403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2960" y="2042795"/>
            <a:ext cx="37598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905500" y="2042795"/>
            <a:ext cx="52349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2112010" y="2890520"/>
            <a:ext cx="762825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9740900" y="2890520"/>
            <a:ext cx="139954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102327" y="4215470"/>
            <a:ext cx="4361904" cy="4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96190" y="5011278"/>
            <a:ext cx="533334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476" y="5011278"/>
            <a:ext cx="561903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