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3" r:id="rId4"/>
    <p:sldId id="332" r:id="rId5"/>
    <p:sldId id="331" r:id="rId6"/>
    <p:sldId id="344" r:id="rId7"/>
    <p:sldId id="329" r:id="rId8"/>
    <p:sldId id="345" r:id="rId9"/>
    <p:sldId id="346" r:id="rId10"/>
    <p:sldId id="326" r:id="rId11"/>
    <p:sldId id="347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86050" y="2976245"/>
            <a:ext cx="68199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559560" y="980440"/>
            <a:ext cx="9624785" cy="5048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521374" y="1199359"/>
            <a:ext cx="5590476" cy="4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521460" y="1982470"/>
            <a:ext cx="286639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245184" y="3428514"/>
            <a:ext cx="1209523" cy="3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21460" y="4190365"/>
            <a:ext cx="3704590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521374" y="5533828"/>
            <a:ext cx="9019047" cy="4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7"/>
            </p:custDataLst>
          </p:nvPr>
        </p:nvSpPr>
        <p:spPr bwMode="white">
          <a:xfrm>
            <a:off x="9048750" y="1052195"/>
            <a:ext cx="2523490" cy="250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0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1458595" y="4721225"/>
            <a:ext cx="2790190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2203450" y="5824220"/>
            <a:ext cx="1411605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6072177" y="4401677"/>
            <a:ext cx="2451792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6621316" y="5113935"/>
            <a:ext cx="1160153" cy="25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6806941" y="5787483"/>
            <a:ext cx="788904" cy="25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1535430" y="1124585"/>
            <a:ext cx="9120595" cy="397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2059149" y="2782782"/>
            <a:ext cx="3476190" cy="40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3212465" y="3488690"/>
            <a:ext cx="259524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3306445" y="4349115"/>
            <a:ext cx="177101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white">
          <a:xfrm>
            <a:off x="7063105" y="2334895"/>
            <a:ext cx="322008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white">
          <a:xfrm>
            <a:off x="8372475" y="3262630"/>
            <a:ext cx="174752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2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9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77142" y="5887565"/>
            <a:ext cx="5723809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559560" y="972185"/>
            <a:ext cx="9624785" cy="546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9470" y="2038685"/>
            <a:ext cx="5704761" cy="41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2005" y="5216525"/>
            <a:ext cx="5560060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10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66579" y="3487244"/>
            <a:ext cx="4648056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458551" y="4178123"/>
            <a:ext cx="2560846" cy="34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052603" y="4869002"/>
            <a:ext cx="1966794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823265" y="5624148"/>
            <a:ext cx="1388797" cy="25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466579" y="6266826"/>
            <a:ext cx="4832694" cy="35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3108193"/>
            <a:ext cx="4161904" cy="4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3995095"/>
            <a:ext cx="2342857" cy="3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9047" y="4824777"/>
            <a:ext cx="1200000" cy="3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5238" y="5597240"/>
            <a:ext cx="3904761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9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390839" y="3007488"/>
            <a:ext cx="2805985" cy="31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310005" y="3641725"/>
            <a:ext cx="204279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249226" y="4696511"/>
            <a:ext cx="1089212" cy="23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390650" y="5317490"/>
            <a:ext cx="276987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398053" y="6291699"/>
            <a:ext cx="5049331" cy="33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9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525270" y="3050540"/>
            <a:ext cx="313626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516682" y="3821684"/>
            <a:ext cx="3411878" cy="37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828792" y="4609894"/>
            <a:ext cx="1091108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25341" y="5328812"/>
            <a:ext cx="2909622" cy="37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525270" y="5979160"/>
            <a:ext cx="51263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