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33" r:id="rId4"/>
    <p:sldId id="332" r:id="rId5"/>
    <p:sldId id="343" r:id="rId6"/>
    <p:sldId id="330" r:id="rId7"/>
    <p:sldId id="329" r:id="rId8"/>
    <p:sldId id="328" r:id="rId9"/>
    <p:sldId id="327" r:id="rId10"/>
    <p:sldId id="326" r:id="rId11"/>
    <p:sldId id="34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994" y="365"/>
      </p:cViewPr>
      <p:guideLst>
        <p:guide orient="horz" pos="217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14650" y="2976245"/>
            <a:ext cx="63627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4"/>
          <a:stretch>
            <a:fillRect/>
          </a:stretch>
        </p:blipFill>
        <p:spPr>
          <a:xfrm>
            <a:off x="1703705" y="764540"/>
            <a:ext cx="648970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2060575"/>
            <a:ext cx="498602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188595"/>
            <a:ext cx="9912440" cy="401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174875" y="1809750"/>
            <a:ext cx="85528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0727690" y="1809750"/>
            <a:ext cx="6584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101850" y="2684780"/>
            <a:ext cx="28816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984115" y="2684780"/>
            <a:ext cx="63334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165350" y="3679190"/>
            <a:ext cx="28448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4" t="19447" r="14566" b="5064"/>
          <a:stretch/>
        </p:blipFill>
        <p:spPr>
          <a:xfrm>
            <a:off x="6498442" y="3429000"/>
            <a:ext cx="3566441" cy="331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11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2852420"/>
            <a:ext cx="5312410" cy="378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692150"/>
            <a:ext cx="9696540" cy="416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8993" y="949169"/>
            <a:ext cx="514285" cy="4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2327" y="968222"/>
            <a:ext cx="504761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6136" y="939643"/>
            <a:ext cx="742857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8517" y="2978230"/>
            <a:ext cx="504761" cy="4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2327" y="2968704"/>
            <a:ext cx="495238" cy="4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6136" y="2978230"/>
            <a:ext cx="742857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16612" y="4054681"/>
            <a:ext cx="1085714" cy="35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3789045"/>
            <a:ext cx="355981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692785"/>
            <a:ext cx="9840685" cy="408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0431" y="845286"/>
            <a:ext cx="495238" cy="47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5669" y="864372"/>
            <a:ext cx="523809" cy="43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7574" y="854829"/>
            <a:ext cx="723809" cy="41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9002" y="1933177"/>
            <a:ext cx="1085714" cy="36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2" t="33905"/>
          <a:stretch/>
        </p:blipFill>
        <p:spPr>
          <a:xfrm>
            <a:off x="4883806" y="4450681"/>
            <a:ext cx="3588457" cy="2270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03912" y="5472135"/>
            <a:ext cx="972000" cy="9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50" y="2492375"/>
            <a:ext cx="485648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836295"/>
            <a:ext cx="9984830" cy="499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5184" y="3190854"/>
            <a:ext cx="828571" cy="4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8993" y="4163259"/>
            <a:ext cx="514285" cy="4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6612" y="4144192"/>
            <a:ext cx="495238" cy="47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8993" y="4210926"/>
            <a:ext cx="542857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755" y="5230997"/>
            <a:ext cx="809523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836295"/>
            <a:ext cx="9912440" cy="336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2803" y="2420986"/>
            <a:ext cx="523809" cy="44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7565" y="2430533"/>
            <a:ext cx="514285" cy="43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2327" y="2478270"/>
            <a:ext cx="552381" cy="35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3755" y="3471205"/>
            <a:ext cx="828571" cy="36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08685"/>
            <a:ext cx="9912440" cy="497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4708" y="2177246"/>
            <a:ext cx="800000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374" y="5182171"/>
            <a:ext cx="828571" cy="42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993" y="5115395"/>
            <a:ext cx="3076190" cy="48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