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1" r:id="rId4"/>
    <p:sldId id="330" r:id="rId5"/>
    <p:sldId id="329" r:id="rId6"/>
    <p:sldId id="328" r:id="rId7"/>
    <p:sldId id="327" r:id="rId8"/>
    <p:sldId id="326" r:id="rId9"/>
    <p:sldId id="325" r:id="rId10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890395" y="3000375"/>
            <a:ext cx="8410575" cy="857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510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615" y="846270"/>
            <a:ext cx="886898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138105" y="1174965"/>
            <a:ext cx="782097" cy="3443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407502" y="1589748"/>
            <a:ext cx="422332" cy="367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837655" y="2450617"/>
            <a:ext cx="805559" cy="36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822013" y="3303661"/>
            <a:ext cx="406690" cy="3443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672331" y="4101922"/>
            <a:ext cx="3441227" cy="3443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672331" y="4814096"/>
            <a:ext cx="2135125" cy="266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071200" y="5502791"/>
            <a:ext cx="985442" cy="258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672331" y="6136704"/>
            <a:ext cx="3144030" cy="3443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7633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546366" y="3869777"/>
            <a:ext cx="4291772" cy="382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37480" y="4678666"/>
            <a:ext cx="2176986" cy="32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50736" y="5452000"/>
            <a:ext cx="897451" cy="293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46366" y="6172000"/>
            <a:ext cx="3749747" cy="391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9887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449802" y="4267912"/>
            <a:ext cx="6058141" cy="345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41954" y="4966332"/>
            <a:ext cx="3248796" cy="337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556276" y="5672599"/>
            <a:ext cx="1177100" cy="258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49705" y="6308090"/>
            <a:ext cx="6058535" cy="388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9398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862330" y="4354370"/>
            <a:ext cx="5197988" cy="337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46997" y="5036980"/>
            <a:ext cx="2092995" cy="260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759328" y="5696580"/>
            <a:ext cx="965997" cy="253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862330" y="6294822"/>
            <a:ext cx="4998655" cy="337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370" y="908500"/>
            <a:ext cx="961639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58733" y="2647527"/>
            <a:ext cx="5130437" cy="364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250253" y="3368588"/>
            <a:ext cx="5749481" cy="364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233293" y="4123581"/>
            <a:ext cx="2315056" cy="288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42420" y="4844641"/>
            <a:ext cx="1076967" cy="279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250253" y="5506320"/>
            <a:ext cx="5529000" cy="381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292653" y="6227380"/>
            <a:ext cx="2391377" cy="390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1297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590376" y="3884780"/>
            <a:ext cx="3172661" cy="421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90376" y="4690243"/>
            <a:ext cx="4969567" cy="412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368564" y="5523804"/>
            <a:ext cx="954606" cy="309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99735" y="6254341"/>
            <a:ext cx="2685999" cy="421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17144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031990" y="3716655"/>
            <a:ext cx="2291080" cy="1843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26173" y="4446743"/>
            <a:ext cx="3148958" cy="317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18968" y="5066718"/>
            <a:ext cx="2060874" cy="266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93672" y="5701111"/>
            <a:ext cx="1080878" cy="2378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26173" y="6270623"/>
            <a:ext cx="3141753" cy="317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TNjM2EwNWJlZTJhNGZjOTUwNGJmNTFmZWFlMWExNzk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2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62</cp:revision>
  <dcterms:created xsi:type="dcterms:W3CDTF">2015-09-16T06:44:00Z</dcterms:created>
  <dcterms:modified xsi:type="dcterms:W3CDTF">2023-11-23T15:02:39Z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0803F182AC044BA3913AF2E555CD301E</vt:lpwstr>
  </property>
</Properties>
</file>