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2" r:id="rId6"/>
    <p:sldId id="331" r:id="rId7"/>
    <p:sldId id="346" r:id="rId8"/>
    <p:sldId id="347" r:id="rId9"/>
    <p:sldId id="348" r:id="rId10"/>
    <p:sldId id="349" r:id="rId11"/>
    <p:sldId id="326" r:id="rId12"/>
    <p:sldId id="350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17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19.png"/><Relationship Id="rId5" Type="http://schemas.openxmlformats.org/officeDocument/2006/relationships/tags" Target="../tags/tag27.xml"/><Relationship Id="rId10" Type="http://schemas.openxmlformats.org/officeDocument/2006/relationships/image" Target="../media/image20.png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13.png"/><Relationship Id="rId5" Type="http://schemas.openxmlformats.org/officeDocument/2006/relationships/tags" Target="../tags/tag9.xml"/><Relationship Id="rId10" Type="http://schemas.openxmlformats.org/officeDocument/2006/relationships/image" Target="../media/image12.png"/><Relationship Id="rId4" Type="http://schemas.openxmlformats.org/officeDocument/2006/relationships/tags" Target="../tags/tag8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52550" y="2924175"/>
            <a:ext cx="948690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7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86865" y="2342515"/>
            <a:ext cx="540004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2793728" y="3399768"/>
            <a:ext cx="2283004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793728" y="4266148"/>
            <a:ext cx="2321054" cy="39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614176" y="5113487"/>
            <a:ext cx="413794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84290" y="4725035"/>
            <a:ext cx="347662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1559560" y="1052195"/>
            <a:ext cx="6311990" cy="506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521374" y="1290461"/>
            <a:ext cx="4952380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521460" y="2110105"/>
            <a:ext cx="520509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045184" y="2988239"/>
            <a:ext cx="4161904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521374" y="3846666"/>
            <a:ext cx="3066666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521460" y="4611370"/>
            <a:ext cx="274066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296035" y="5379720"/>
            <a:ext cx="65747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104380" y="908685"/>
            <a:ext cx="347662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53333" y="5043761"/>
            <a:ext cx="552380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9523" y="5959192"/>
            <a:ext cx="542857" cy="3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631950" y="752475"/>
            <a:ext cx="9696540" cy="274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6145" y="2928653"/>
            <a:ext cx="942857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478155"/>
            <a:ext cx="9840685" cy="365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4150" y="1627505"/>
            <a:ext cx="14986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6621" y="3586770"/>
            <a:ext cx="1342857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60195" y="3958590"/>
            <a:ext cx="9912440" cy="288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2874390" y="6172866"/>
            <a:ext cx="1342857" cy="37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15238" y="3223325"/>
            <a:ext cx="476190" cy="46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1052195"/>
            <a:ext cx="9912440" cy="365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5184" y="2310788"/>
            <a:ext cx="400000" cy="35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8517" y="4084520"/>
            <a:ext cx="466666" cy="4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8416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>
            <p:custDataLst>
              <p:tags r:id="rId2"/>
            </p:custDataLst>
          </p:nvPr>
        </p:nvSpPr>
        <p:spPr bwMode="white">
          <a:xfrm>
            <a:off x="1465295" y="5277344"/>
            <a:ext cx="4245399" cy="3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5896245" y="5277344"/>
            <a:ext cx="2991076" cy="3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1465295" y="5930540"/>
            <a:ext cx="7310696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35505" y="3284855"/>
            <a:ext cx="1833245" cy="19062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63110" y="3212465"/>
            <a:ext cx="1617980" cy="19278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960235" y="3292475"/>
            <a:ext cx="1353820" cy="168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411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367003" y="6197290"/>
            <a:ext cx="2104394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660" y="2924810"/>
            <a:ext cx="6478270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742440" y="2282190"/>
            <a:ext cx="500570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601704" y="3720056"/>
            <a:ext cx="2190627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601704" y="4548113"/>
            <a:ext cx="2181537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