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4" r:id="rId3"/>
    <p:sldId id="343" r:id="rId4"/>
    <p:sldId id="342" r:id="rId5"/>
    <p:sldId id="341" r:id="rId6"/>
    <p:sldId id="339" r:id="rId7"/>
    <p:sldId id="338" r:id="rId8"/>
    <p:sldId id="337" r:id="rId9"/>
    <p:sldId id="335" r:id="rId10"/>
    <p:sldId id="364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06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13" Type="http://schemas.openxmlformats.org/officeDocument/2006/relationships/image" Target="../media/image16.png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12" Type="http://schemas.openxmlformats.org/officeDocument/2006/relationships/image" Target="../media/image17.png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31.xml"/><Relationship Id="rId10" Type="http://schemas.openxmlformats.org/officeDocument/2006/relationships/tags" Target="../tags/tag36.xml"/><Relationship Id="rId4" Type="http://schemas.openxmlformats.org/officeDocument/2006/relationships/tags" Target="../tags/tag30.xml"/><Relationship Id="rId9" Type="http://schemas.openxmlformats.org/officeDocument/2006/relationships/tags" Target="../tags/tag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8.xml"/><Relationship Id="rId7" Type="http://schemas.openxmlformats.org/officeDocument/2006/relationships/image" Target="../media/image11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13" Type="http://schemas.openxmlformats.org/officeDocument/2006/relationships/tags" Target="../tags/tag23.xml"/><Relationship Id="rId18" Type="http://schemas.openxmlformats.org/officeDocument/2006/relationships/image" Target="../media/image13.png"/><Relationship Id="rId3" Type="http://schemas.openxmlformats.org/officeDocument/2006/relationships/tags" Target="../tags/tag13.xml"/><Relationship Id="rId21" Type="http://schemas.openxmlformats.org/officeDocument/2006/relationships/image" Target="../media/image16.png"/><Relationship Id="rId7" Type="http://schemas.openxmlformats.org/officeDocument/2006/relationships/tags" Target="../tags/tag17.xml"/><Relationship Id="rId12" Type="http://schemas.openxmlformats.org/officeDocument/2006/relationships/tags" Target="../tags/tag22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6" Type="http://schemas.openxmlformats.org/officeDocument/2006/relationships/tags" Target="../tags/tag26.xml"/><Relationship Id="rId20" Type="http://schemas.openxmlformats.org/officeDocument/2006/relationships/image" Target="../media/image15.png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tags" Target="../tags/tag21.xml"/><Relationship Id="rId5" Type="http://schemas.openxmlformats.org/officeDocument/2006/relationships/tags" Target="../tags/tag15.xml"/><Relationship Id="rId15" Type="http://schemas.openxmlformats.org/officeDocument/2006/relationships/tags" Target="../tags/tag25.xml"/><Relationship Id="rId10" Type="http://schemas.openxmlformats.org/officeDocument/2006/relationships/tags" Target="../tags/tag20.xml"/><Relationship Id="rId19" Type="http://schemas.openxmlformats.org/officeDocument/2006/relationships/image" Target="../media/image14.png"/><Relationship Id="rId4" Type="http://schemas.openxmlformats.org/officeDocument/2006/relationships/tags" Target="../tags/tag14.xml"/><Relationship Id="rId9" Type="http://schemas.openxmlformats.org/officeDocument/2006/relationships/tags" Target="../tags/tag19.xml"/><Relationship Id="rId14" Type="http://schemas.openxmlformats.org/officeDocument/2006/relationships/tags" Target="../tags/tag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rcRect b="45009"/>
          <a:stretch>
            <a:fillRect/>
          </a:stretch>
        </p:blipFill>
        <p:spPr>
          <a:xfrm>
            <a:off x="3165475" y="2781935"/>
            <a:ext cx="586105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908500"/>
            <a:ext cx="10800000" cy="2376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858645" y="1614805"/>
            <a:ext cx="4558665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2715639" y="2082308"/>
            <a:ext cx="1104761" cy="18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2715895" y="2501900"/>
            <a:ext cx="3631565" cy="2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1868170" y="2912745"/>
            <a:ext cx="4512945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6"/>
            </p:custDataLst>
          </p:nvPr>
        </p:nvSpPr>
        <p:spPr bwMode="white">
          <a:xfrm>
            <a:off x="6772910" y="1614805"/>
            <a:ext cx="4614545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7"/>
            </p:custDataLst>
          </p:nvPr>
        </p:nvSpPr>
        <p:spPr bwMode="white">
          <a:xfrm>
            <a:off x="7868020" y="2082308"/>
            <a:ext cx="1228571" cy="18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8"/>
            </p:custDataLst>
          </p:nvPr>
        </p:nvSpPr>
        <p:spPr bwMode="white">
          <a:xfrm>
            <a:off x="7868020" y="2492664"/>
            <a:ext cx="3419047" cy="229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white">
          <a:xfrm>
            <a:off x="6782435" y="2912745"/>
            <a:ext cx="450469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87"/>
          <a:stretch>
            <a:fillRect/>
          </a:stretch>
        </p:blipFill>
        <p:spPr>
          <a:xfrm>
            <a:off x="1775460" y="3645535"/>
            <a:ext cx="8112215" cy="2068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3" grpId="0" bldLvl="0" animBg="1"/>
      <p:bldP spid="2" grpId="0" bldLvl="0" animBg="1"/>
      <p:bldP spid="5" grpId="0" bldLvl="0" animBg="1"/>
      <p:bldP spid="7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08500"/>
            <a:ext cx="10800000" cy="3153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60245" y="2451735"/>
            <a:ext cx="658812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40994" y="2890001"/>
            <a:ext cx="1352380" cy="19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40994" y="3309165"/>
            <a:ext cx="6714285" cy="23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31645" y="3747135"/>
            <a:ext cx="681736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972000"/>
            <a:ext cx="10800000" cy="3564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3258" y="2029874"/>
            <a:ext cx="6780952" cy="22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01520" y="2458720"/>
            <a:ext cx="656336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91830" y="2916201"/>
            <a:ext cx="1352380" cy="19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91970" y="3326130"/>
            <a:ext cx="686625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72782" y="3773937"/>
            <a:ext cx="1600000" cy="19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72920" y="4184015"/>
            <a:ext cx="676275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72000"/>
            <a:ext cx="10800000" cy="4875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7044" y="3796354"/>
            <a:ext cx="7152380" cy="22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94663" y="4225732"/>
            <a:ext cx="6904761" cy="22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5615" y="4674194"/>
            <a:ext cx="1819047" cy="200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5615" y="5094030"/>
            <a:ext cx="7123809" cy="22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56690" y="5523230"/>
            <a:ext cx="7403465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2000"/>
            <a:ext cx="10800000" cy="2890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4336" y="1973533"/>
            <a:ext cx="7133333" cy="22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5410" y="2440940"/>
            <a:ext cx="730821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4336" y="3108605"/>
            <a:ext cx="7133333" cy="23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4460" y="3537585"/>
            <a:ext cx="728980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1365"/>
            <a:ext cx="10800000" cy="3005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3384" y="2039899"/>
            <a:ext cx="6914285" cy="438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4336" y="2726814"/>
            <a:ext cx="1942857" cy="190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4336" y="3137055"/>
            <a:ext cx="7133333" cy="228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5410" y="3566160"/>
            <a:ext cx="726440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08500"/>
            <a:ext cx="10800000" cy="4065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3384" y="2359254"/>
            <a:ext cx="6847619" cy="439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3860" y="3046454"/>
            <a:ext cx="3257142" cy="20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3860" y="3475953"/>
            <a:ext cx="1342857" cy="229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3860" y="3905453"/>
            <a:ext cx="7057142" cy="229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4935" y="4335145"/>
            <a:ext cx="7162165" cy="2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0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96190" y="1553403"/>
            <a:ext cx="590476" cy="209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20000" y="1553403"/>
            <a:ext cx="466666" cy="20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39047" y="2172931"/>
            <a:ext cx="600000" cy="20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81904" y="2172931"/>
            <a:ext cx="600000" cy="19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24761" y="2801990"/>
            <a:ext cx="876190" cy="20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05714" y="3259487"/>
            <a:ext cx="866666" cy="209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53333" y="3259487"/>
            <a:ext cx="600000" cy="20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72380" y="4203076"/>
            <a:ext cx="457142" cy="19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05714" y="4203076"/>
            <a:ext cx="609523" cy="19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662857" y="4670105"/>
            <a:ext cx="771428" cy="209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96190" y="5137134"/>
            <a:ext cx="742857" cy="20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14850"/>
            <a:ext cx="10800000" cy="4637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5289" y="1086604"/>
            <a:ext cx="609523" cy="2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2908" y="1554159"/>
            <a:ext cx="466666" cy="190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51479" y="2489269"/>
            <a:ext cx="657142" cy="190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65765" y="2928198"/>
            <a:ext cx="742857" cy="219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03860" y="3891934"/>
            <a:ext cx="742856" cy="209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32431" y="4359489"/>
            <a:ext cx="857142" cy="2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80050" y="4359489"/>
            <a:ext cx="723809" cy="2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84812" y="5256431"/>
            <a:ext cx="1180952" cy="238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89574" y="5256431"/>
            <a:ext cx="1180952" cy="238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1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0952" y="1591273"/>
            <a:ext cx="276190" cy="257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00952" y="2515419"/>
            <a:ext cx="276190" cy="257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29523" y="3144219"/>
            <a:ext cx="247619" cy="19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29523" y="4220802"/>
            <a:ext cx="247619" cy="19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29523" y="4678111"/>
            <a:ext cx="247619" cy="19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69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67619" y="1613426"/>
            <a:ext cx="228571" cy="20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277560"/>
            <a:ext cx="10800000" cy="2951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8108622" y="3060887"/>
            <a:ext cx="228571" cy="19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3851479" y="4465145"/>
            <a:ext cx="228571" cy="19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80255"/>
            <a:ext cx="10800000" cy="3301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18146" y="1619515"/>
            <a:ext cx="228571" cy="20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13384" y="3022072"/>
            <a:ext cx="247619" cy="190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1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05714" y="2267706"/>
            <a:ext cx="742857" cy="20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29523" y="2267706"/>
            <a:ext cx="742857" cy="20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34285" y="2820286"/>
            <a:ext cx="447619" cy="20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05714" y="2820286"/>
            <a:ext cx="742857" cy="20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05714" y="3363340"/>
            <a:ext cx="1009523" cy="20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91428" y="3915920"/>
            <a:ext cx="323809" cy="20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409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96670" y="1772285"/>
            <a:ext cx="502348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43809" y="2458525"/>
            <a:ext cx="2066666" cy="200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43809" y="2878074"/>
            <a:ext cx="1466666" cy="228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44600" y="3335655"/>
            <a:ext cx="304736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05714" y="4012762"/>
            <a:ext cx="1342857" cy="238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57" b="14694"/>
          <a:stretch>
            <a:fillRect/>
          </a:stretch>
        </p:blipFill>
        <p:spPr>
          <a:xfrm>
            <a:off x="1199515" y="4438650"/>
            <a:ext cx="6624955" cy="2086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2"/>
            </p:custDataLst>
          </p:nvPr>
        </p:nvSpPr>
        <p:spPr bwMode="white">
          <a:xfrm>
            <a:off x="1694663" y="5069109"/>
            <a:ext cx="4104761" cy="43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white">
          <a:xfrm>
            <a:off x="1475615" y="5766640"/>
            <a:ext cx="1714285" cy="181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1475615" y="6187070"/>
            <a:ext cx="1723809" cy="22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73" t="17609"/>
          <a:stretch>
            <a:fillRect/>
          </a:stretch>
        </p:blipFill>
        <p:spPr>
          <a:xfrm>
            <a:off x="8832305" y="4653465"/>
            <a:ext cx="3167290" cy="2015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1377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2133415"/>
            <a:ext cx="10800000" cy="468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5501039" y="2229062"/>
            <a:ext cx="323809" cy="267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6605801" y="2229062"/>
            <a:ext cx="314285" cy="267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9310563" y="2229062"/>
            <a:ext cx="1638094" cy="277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2614110"/>
            <a:ext cx="10800000" cy="2738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1858645" y="3262630"/>
            <a:ext cx="442468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7"/>
            </p:custDataLst>
          </p:nvPr>
        </p:nvSpPr>
        <p:spPr bwMode="white">
          <a:xfrm>
            <a:off x="2239449" y="3701689"/>
            <a:ext cx="4133333" cy="22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8"/>
            </p:custDataLst>
          </p:nvPr>
        </p:nvSpPr>
        <p:spPr bwMode="white">
          <a:xfrm>
            <a:off x="2715639" y="4150077"/>
            <a:ext cx="1704761" cy="200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9"/>
            </p:custDataLst>
          </p:nvPr>
        </p:nvSpPr>
        <p:spPr bwMode="white">
          <a:xfrm>
            <a:off x="2715639" y="4579384"/>
            <a:ext cx="3657142" cy="22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10"/>
            </p:custDataLst>
          </p:nvPr>
        </p:nvSpPr>
        <p:spPr bwMode="white">
          <a:xfrm>
            <a:off x="1868170" y="5008880"/>
            <a:ext cx="4505325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11"/>
            </p:custDataLst>
          </p:nvPr>
        </p:nvSpPr>
        <p:spPr bwMode="white">
          <a:xfrm>
            <a:off x="6772910" y="3262630"/>
            <a:ext cx="446405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12"/>
            </p:custDataLst>
          </p:nvPr>
        </p:nvSpPr>
        <p:spPr bwMode="white">
          <a:xfrm>
            <a:off x="7153734" y="3701689"/>
            <a:ext cx="4133333" cy="22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13"/>
            </p:custDataLst>
          </p:nvPr>
        </p:nvSpPr>
        <p:spPr bwMode="white">
          <a:xfrm>
            <a:off x="7868020" y="4150077"/>
            <a:ext cx="1590476" cy="200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14"/>
            </p:custDataLst>
          </p:nvPr>
        </p:nvSpPr>
        <p:spPr bwMode="white">
          <a:xfrm>
            <a:off x="7868285" y="4579620"/>
            <a:ext cx="341884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15"/>
            </p:custDataLst>
          </p:nvPr>
        </p:nvSpPr>
        <p:spPr bwMode="white">
          <a:xfrm>
            <a:off x="6782435" y="5008880"/>
            <a:ext cx="452120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img_16777215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87"/>
          <a:stretch>
            <a:fillRect/>
          </a:stretch>
        </p:blipFill>
        <p:spPr>
          <a:xfrm>
            <a:off x="2567940" y="5157470"/>
            <a:ext cx="6338570" cy="1616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3" grpId="0" bldLvl="0" animBg="1"/>
      <p:bldP spid="16" grpId="0" bldLvl="0" animBg="1"/>
      <p:bldP spid="18" grpId="0" bldLvl="0" animBg="1"/>
      <p:bldP spid="20" grpId="0" bldLvl="0" animBg="1"/>
      <p:bldP spid="22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2023-11-23T14:07:47Z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