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8" r:id="rId7"/>
    <p:sldId id="327" r:id="rId8"/>
    <p:sldId id="341" r:id="rId9"/>
    <p:sldId id="340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tags" Target="../tags/tag24.xml"/><Relationship Id="rId18" Type="http://schemas.openxmlformats.org/officeDocument/2006/relationships/tags" Target="../tags/tag29.xml"/><Relationship Id="rId26" Type="http://schemas.openxmlformats.org/officeDocument/2006/relationships/tags" Target="../tags/tag37.xml"/><Relationship Id="rId3" Type="http://schemas.openxmlformats.org/officeDocument/2006/relationships/tags" Target="../tags/tag14.xml"/><Relationship Id="rId21" Type="http://schemas.openxmlformats.org/officeDocument/2006/relationships/tags" Target="../tags/tag32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tags" Target="../tags/tag28.xml"/><Relationship Id="rId25" Type="http://schemas.openxmlformats.org/officeDocument/2006/relationships/tags" Target="../tags/tag36.xml"/><Relationship Id="rId2" Type="http://schemas.openxmlformats.org/officeDocument/2006/relationships/tags" Target="../tags/tag13.xml"/><Relationship Id="rId16" Type="http://schemas.openxmlformats.org/officeDocument/2006/relationships/tags" Target="../tags/tag27.xml"/><Relationship Id="rId20" Type="http://schemas.openxmlformats.org/officeDocument/2006/relationships/tags" Target="../tags/tag31.xml"/><Relationship Id="rId29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24" Type="http://schemas.openxmlformats.org/officeDocument/2006/relationships/tags" Target="../tags/tag35.xml"/><Relationship Id="rId5" Type="http://schemas.openxmlformats.org/officeDocument/2006/relationships/tags" Target="../tags/tag16.xml"/><Relationship Id="rId15" Type="http://schemas.openxmlformats.org/officeDocument/2006/relationships/tags" Target="../tags/tag26.xml"/><Relationship Id="rId23" Type="http://schemas.openxmlformats.org/officeDocument/2006/relationships/tags" Target="../tags/tag34.xml"/><Relationship Id="rId28" Type="http://schemas.openxmlformats.org/officeDocument/2006/relationships/tags" Target="../tags/tag39.xml"/><Relationship Id="rId10" Type="http://schemas.openxmlformats.org/officeDocument/2006/relationships/tags" Target="../tags/tag21.xml"/><Relationship Id="rId19" Type="http://schemas.openxmlformats.org/officeDocument/2006/relationships/tags" Target="../tags/tag30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tags" Target="../tags/tag25.xml"/><Relationship Id="rId22" Type="http://schemas.openxmlformats.org/officeDocument/2006/relationships/tags" Target="../tags/tag33.xml"/><Relationship Id="rId27" Type="http://schemas.openxmlformats.org/officeDocument/2006/relationships/tags" Target="../tags/tag38.xml"/><Relationship Id="rId30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76220" y="2957195"/>
            <a:ext cx="663892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612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83882" y="5149883"/>
            <a:ext cx="2470736" cy="30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0650" y="5739130"/>
            <a:ext cx="7070725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7992110" cy="6115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6"/>
          <a:stretch>
            <a:fillRect/>
          </a:stretch>
        </p:blipFill>
        <p:spPr>
          <a:xfrm>
            <a:off x="1559560" y="908685"/>
            <a:ext cx="7680415" cy="5042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1374" y="2042850"/>
            <a:ext cx="2580952" cy="4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374" y="2910295"/>
            <a:ext cx="5295238" cy="4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374" y="3730078"/>
            <a:ext cx="7152380" cy="419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1374" y="4607055"/>
            <a:ext cx="5980952" cy="4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374" y="5436370"/>
            <a:ext cx="6704761" cy="419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4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1935" y="3059430"/>
            <a:ext cx="895032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0190" y="3834130"/>
            <a:ext cx="737362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9077960" y="3834130"/>
            <a:ext cx="145097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1529080" y="4627245"/>
            <a:ext cx="492633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6444615" y="4627245"/>
            <a:ext cx="389826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1494155" y="5410835"/>
            <a:ext cx="409257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5606415" y="5410835"/>
            <a:ext cx="474535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white">
          <a:xfrm>
            <a:off x="1494059" y="6185944"/>
            <a:ext cx="4573987" cy="405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12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39047" y="2865952"/>
            <a:ext cx="3161904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9315" y="3686810"/>
            <a:ext cx="822706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1559560" y="3356610"/>
            <a:ext cx="9624785" cy="355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2073755" y="5351057"/>
            <a:ext cx="3190476" cy="40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2092960" y="6171565"/>
            <a:ext cx="797877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631950" y="972185"/>
            <a:ext cx="9768930" cy="2942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5193" y="2319092"/>
            <a:ext cx="2952380" cy="41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5350" y="3121660"/>
            <a:ext cx="821245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7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6190" y="4957291"/>
            <a:ext cx="3438095" cy="43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440" y="5786755"/>
            <a:ext cx="506730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03"/>
          <a:stretch>
            <a:fillRect/>
          </a:stretch>
        </p:blipFill>
        <p:spPr>
          <a:xfrm>
            <a:off x="695325" y="908685"/>
            <a:ext cx="10045700" cy="5135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2423795" y="3140710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3215640" y="3141980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4079875" y="3212465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4871720" y="3141980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5664200" y="3140710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6527800" y="3141980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7320280" y="3212465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8184515" y="3140710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white">
          <a:xfrm>
            <a:off x="8975725" y="3141980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1"/>
            </p:custDataLst>
          </p:nvPr>
        </p:nvSpPr>
        <p:spPr bwMode="white">
          <a:xfrm>
            <a:off x="2424430" y="4145915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2"/>
            </p:custDataLst>
          </p:nvPr>
        </p:nvSpPr>
        <p:spPr bwMode="white">
          <a:xfrm>
            <a:off x="3216275" y="4147185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3"/>
            </p:custDataLst>
          </p:nvPr>
        </p:nvSpPr>
        <p:spPr bwMode="white">
          <a:xfrm>
            <a:off x="4080510" y="4217670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4"/>
            </p:custDataLst>
          </p:nvPr>
        </p:nvSpPr>
        <p:spPr bwMode="white">
          <a:xfrm>
            <a:off x="4872355" y="4147185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5"/>
            </p:custDataLst>
          </p:nvPr>
        </p:nvSpPr>
        <p:spPr bwMode="white">
          <a:xfrm>
            <a:off x="5664835" y="4145915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6"/>
            </p:custDataLst>
          </p:nvPr>
        </p:nvSpPr>
        <p:spPr bwMode="white">
          <a:xfrm>
            <a:off x="6528435" y="4147185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7"/>
            </p:custDataLst>
          </p:nvPr>
        </p:nvSpPr>
        <p:spPr bwMode="white">
          <a:xfrm>
            <a:off x="7320915" y="4217670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8"/>
            </p:custDataLst>
          </p:nvPr>
        </p:nvSpPr>
        <p:spPr bwMode="white">
          <a:xfrm>
            <a:off x="8185150" y="4145915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9"/>
            </p:custDataLst>
          </p:nvPr>
        </p:nvSpPr>
        <p:spPr bwMode="white">
          <a:xfrm>
            <a:off x="8976360" y="4147185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20"/>
            </p:custDataLst>
          </p:nvPr>
        </p:nvSpPr>
        <p:spPr bwMode="white">
          <a:xfrm>
            <a:off x="2423795" y="5083810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21"/>
            </p:custDataLst>
          </p:nvPr>
        </p:nvSpPr>
        <p:spPr bwMode="white">
          <a:xfrm>
            <a:off x="3215640" y="5085080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22"/>
            </p:custDataLst>
          </p:nvPr>
        </p:nvSpPr>
        <p:spPr bwMode="white">
          <a:xfrm>
            <a:off x="4079875" y="5155565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23"/>
            </p:custDataLst>
          </p:nvPr>
        </p:nvSpPr>
        <p:spPr bwMode="white">
          <a:xfrm>
            <a:off x="4871720" y="5085080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24"/>
            </p:custDataLst>
          </p:nvPr>
        </p:nvSpPr>
        <p:spPr bwMode="white">
          <a:xfrm>
            <a:off x="5664200" y="5083810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25"/>
            </p:custDataLst>
          </p:nvPr>
        </p:nvSpPr>
        <p:spPr bwMode="white">
          <a:xfrm>
            <a:off x="6527800" y="5085080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26"/>
            </p:custDataLst>
          </p:nvPr>
        </p:nvSpPr>
        <p:spPr bwMode="white">
          <a:xfrm>
            <a:off x="7320280" y="5155565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27"/>
            </p:custDataLst>
          </p:nvPr>
        </p:nvSpPr>
        <p:spPr bwMode="white">
          <a:xfrm>
            <a:off x="8184515" y="5083810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28"/>
            </p:custDataLst>
          </p:nvPr>
        </p:nvSpPr>
        <p:spPr bwMode="white">
          <a:xfrm>
            <a:off x="8975725" y="5085080"/>
            <a:ext cx="6115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97"/>
          <a:stretch>
            <a:fillRect/>
          </a:stretch>
        </p:blipFill>
        <p:spPr>
          <a:xfrm>
            <a:off x="695325" y="1005205"/>
            <a:ext cx="10713720" cy="344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2" name="矩形 31"/>
          <p:cNvSpPr/>
          <p:nvPr>
            <p:custDataLst>
              <p:tags r:id="rId2"/>
            </p:custDataLst>
          </p:nvPr>
        </p:nvSpPr>
        <p:spPr bwMode="white">
          <a:xfrm>
            <a:off x="7248525" y="1196340"/>
            <a:ext cx="67183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3"/>
            </p:custDataLst>
          </p:nvPr>
        </p:nvSpPr>
        <p:spPr bwMode="white">
          <a:xfrm>
            <a:off x="8688705" y="2996565"/>
            <a:ext cx="54864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2023-11-23T15:06:31Z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