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0" r:id="rId4"/>
    <p:sldId id="331" r:id="rId5"/>
    <p:sldId id="341" r:id="rId6"/>
    <p:sldId id="342" r:id="rId7"/>
    <p:sldId id="328" r:id="rId8"/>
    <p:sldId id="327" r:id="rId9"/>
    <p:sldId id="326" r:id="rId10"/>
    <p:sldId id="343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10" Type="http://schemas.openxmlformats.org/officeDocument/2006/relationships/image" Target="../media/image12.png"/><Relationship Id="rId4" Type="http://schemas.openxmlformats.org/officeDocument/2006/relationships/tags" Target="../tags/tag20.xml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7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00550" y="3023870"/>
            <a:ext cx="33909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76"/>
          <a:stretch>
            <a:fillRect/>
          </a:stretch>
        </p:blipFill>
        <p:spPr>
          <a:xfrm>
            <a:off x="1597660" y="1073785"/>
            <a:ext cx="8243025" cy="462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559474" y="1340491"/>
            <a:ext cx="6504761" cy="4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2456815" y="2127250"/>
            <a:ext cx="3143250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559474" y="3532811"/>
            <a:ext cx="3561904" cy="40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3464236" y="4390676"/>
            <a:ext cx="1190476" cy="31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559474" y="5162754"/>
            <a:ext cx="6257142" cy="4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7" r="10536"/>
          <a:stretch>
            <a:fillRect/>
          </a:stretch>
        </p:blipFill>
        <p:spPr>
          <a:xfrm>
            <a:off x="5520055" y="2492375"/>
            <a:ext cx="6384290" cy="258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795260" y="5377815"/>
            <a:ext cx="757555" cy="119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559560" y="908685"/>
            <a:ext cx="9912440" cy="485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695575" y="2117725"/>
            <a:ext cx="2689225" cy="117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6445184" y="2405739"/>
            <a:ext cx="3057142" cy="48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8292803" y="3626419"/>
            <a:ext cx="514285" cy="39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7692803" y="4789879"/>
            <a:ext cx="504761" cy="43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91428" y="4035036"/>
            <a:ext cx="3704761" cy="400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72380" y="4912915"/>
            <a:ext cx="971428" cy="31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20000" y="3777397"/>
            <a:ext cx="2561904" cy="400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7590790" y="4559300"/>
            <a:ext cx="1702435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1631950" y="1096010"/>
            <a:ext cx="8760550" cy="398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1593764" y="2801144"/>
            <a:ext cx="3352380" cy="81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2545080" y="4069715"/>
            <a:ext cx="1856105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white">
          <a:xfrm>
            <a:off x="6631940" y="2733675"/>
            <a:ext cx="3444240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7567930" y="4048125"/>
            <a:ext cx="1758950" cy="105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2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8703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650" y="3140710"/>
            <a:ext cx="5974080" cy="3523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9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9211" y="3904363"/>
            <a:ext cx="5063541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5262" y="4553672"/>
            <a:ext cx="1729694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0457" y="5154109"/>
            <a:ext cx="1722719" cy="23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7847" y="5768509"/>
            <a:ext cx="1046186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9211" y="6334036"/>
            <a:ext cx="5049591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764355"/>
            <a:ext cx="10307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8195" y="3585210"/>
            <a:ext cx="517906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7585" y="4413264"/>
            <a:ext cx="2672383" cy="30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31994" y="5223122"/>
            <a:ext cx="1372550" cy="31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8195" y="5960110"/>
            <a:ext cx="503618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7" r="10536"/>
          <a:stretch>
            <a:fillRect/>
          </a:stretch>
        </p:blipFill>
        <p:spPr>
          <a:xfrm>
            <a:off x="720090" y="4149090"/>
            <a:ext cx="6384290" cy="258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00"/>
          <a:stretch>
            <a:fillRect/>
          </a:stretch>
        </p:blipFill>
        <p:spPr>
          <a:xfrm>
            <a:off x="767715" y="560705"/>
            <a:ext cx="8630920" cy="3754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