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4" r:id="rId5"/>
    <p:sldId id="343" r:id="rId6"/>
    <p:sldId id="341" r:id="rId7"/>
    <p:sldId id="340" r:id="rId8"/>
    <p:sldId id="338" r:id="rId9"/>
    <p:sldId id="335" r:id="rId10"/>
    <p:sldId id="332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19.xml"/><Relationship Id="rId7" Type="http://schemas.openxmlformats.org/officeDocument/2006/relationships/image" Target="../media/image21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2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8.xml"/><Relationship Id="rId7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10" Type="http://schemas.openxmlformats.org/officeDocument/2006/relationships/image" Target="../media/image17.png"/><Relationship Id="rId4" Type="http://schemas.openxmlformats.org/officeDocument/2006/relationships/tags" Target="../tags/tag9.xml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10" Type="http://schemas.openxmlformats.org/officeDocument/2006/relationships/image" Target="../media/image20.png"/><Relationship Id="rId4" Type="http://schemas.openxmlformats.org/officeDocument/2006/relationships/tags" Target="../tags/tag14.xml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47850" y="3068955"/>
            <a:ext cx="8318500" cy="685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684980"/>
            <a:ext cx="10800000" cy="2392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4336" y="2429452"/>
            <a:ext cx="4104761" cy="22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709995"/>
            <a:ext cx="10800000" cy="1241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370" y="3959040"/>
            <a:ext cx="10800000" cy="2684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4251512" y="4169220"/>
            <a:ext cx="314285" cy="19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184846" y="5229679"/>
            <a:ext cx="457142" cy="21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2194370" y="6299690"/>
            <a:ext cx="447619" cy="20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8500"/>
            <a:ext cx="10800000" cy="285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1"/>
            </p:custDataLst>
          </p:nvPr>
        </p:nvSpPr>
        <p:spPr bwMode="white">
          <a:xfrm>
            <a:off x="1394460" y="1981200"/>
            <a:ext cx="248983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3928110" y="2120265"/>
            <a:ext cx="676275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10838815" y="2120265"/>
            <a:ext cx="99314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1394460" y="2645410"/>
            <a:ext cx="807974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9570085" y="2645410"/>
            <a:ext cx="226250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1403860" y="3379949"/>
            <a:ext cx="380952" cy="22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836110"/>
            <a:ext cx="10800000" cy="3473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221295"/>
            <a:ext cx="10800000" cy="1488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743570" y="5347013"/>
            <a:ext cx="5666666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175" y="1052010"/>
            <a:ext cx="10800000" cy="247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270" y="1709905"/>
            <a:ext cx="6885713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8175" y="2205710"/>
            <a:ext cx="1923809" cy="22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8175" y="2701515"/>
            <a:ext cx="7123809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9265" y="3197225"/>
            <a:ext cx="748347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6" t="16602" r="19991"/>
          <a:stretch>
            <a:fillRect/>
          </a:stretch>
        </p:blipFill>
        <p:spPr>
          <a:xfrm>
            <a:off x="3359785" y="3789045"/>
            <a:ext cx="5904775" cy="2897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80255"/>
            <a:ext cx="10800000" cy="2548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0095" y="1696085"/>
            <a:ext cx="705040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1830" y="2211753"/>
            <a:ext cx="1104761" cy="171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1830" y="2679531"/>
            <a:ext cx="7123809" cy="2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2920" y="3175635"/>
            <a:ext cx="724471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6" t="16602" r="19991"/>
          <a:stretch>
            <a:fillRect/>
          </a:stretch>
        </p:blipFill>
        <p:spPr>
          <a:xfrm>
            <a:off x="3359785" y="3789045"/>
            <a:ext cx="5904775" cy="2897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4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3333" y="1591429"/>
            <a:ext cx="590476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0000" y="2086973"/>
            <a:ext cx="571428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6666" y="2582516"/>
            <a:ext cx="590476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4285" y="3087590"/>
            <a:ext cx="304761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43809" y="3573604"/>
            <a:ext cx="257142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2857" y="4069147"/>
            <a:ext cx="314285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86666" y="5050705"/>
            <a:ext cx="600000" cy="2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20000" y="5546248"/>
            <a:ext cx="580952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05714" y="5546248"/>
            <a:ext cx="571428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255"/>
            <a:ext cx="10800000" cy="4912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6091" y="1104268"/>
            <a:ext cx="180952" cy="19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5615" y="3088478"/>
            <a:ext cx="190476" cy="19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85139" y="3574991"/>
            <a:ext cx="590476" cy="20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27996" y="4071044"/>
            <a:ext cx="600000" cy="20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23234" y="4567096"/>
            <a:ext cx="190476" cy="19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4663" y="4567096"/>
            <a:ext cx="190476" cy="19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23234" y="5549662"/>
            <a:ext cx="190476" cy="2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99425" y="5549662"/>
            <a:ext cx="190476" cy="2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9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0476" y="2115790"/>
            <a:ext cx="247619" cy="19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4761" y="3593187"/>
            <a:ext cx="238095" cy="20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613225"/>
            <a:ext cx="10800000" cy="3260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4336" y="889670"/>
            <a:ext cx="228571" cy="20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75289" y="2491144"/>
            <a:ext cx="228571" cy="19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790130"/>
            <a:ext cx="10800000" cy="2968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2613384" y="4534579"/>
            <a:ext cx="228571" cy="19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4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9920" y="2060575"/>
            <a:ext cx="2000250" cy="2015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764990"/>
            <a:ext cx="10800000" cy="230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>
            <a:fillRect/>
          </a:stretch>
        </p:blipFill>
        <p:spPr>
          <a:xfrm>
            <a:off x="2352040" y="3067050"/>
            <a:ext cx="6096090" cy="3399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2040" y="3213100"/>
            <a:ext cx="5527040" cy="328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692600"/>
            <a:ext cx="10800000" cy="986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1"/>
          <a:stretch>
            <a:fillRect/>
          </a:stretch>
        </p:blipFill>
        <p:spPr>
          <a:xfrm>
            <a:off x="1703705" y="1845310"/>
            <a:ext cx="9145360" cy="2849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69"/>
          <a:stretch>
            <a:fillRect/>
          </a:stretch>
        </p:blipFill>
        <p:spPr>
          <a:xfrm>
            <a:off x="1391920" y="4869180"/>
            <a:ext cx="9313000" cy="1598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4648972" y="5098825"/>
            <a:ext cx="333333" cy="20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7810877" y="5098825"/>
            <a:ext cx="323809" cy="19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7677544" y="5635097"/>
            <a:ext cx="323809" cy="19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03705" y="1988820"/>
            <a:ext cx="8550275" cy="274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1636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"/>
          <a:stretch>
            <a:fillRect/>
          </a:stretch>
        </p:blipFill>
        <p:spPr>
          <a:xfrm>
            <a:off x="1536065" y="2154555"/>
            <a:ext cx="9959340" cy="166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2" b="14761"/>
          <a:stretch>
            <a:fillRect/>
          </a:stretch>
        </p:blipFill>
        <p:spPr>
          <a:xfrm>
            <a:off x="1343660" y="3717925"/>
            <a:ext cx="9145270" cy="302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305474" y="4900381"/>
            <a:ext cx="7171428" cy="228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305474" y="5396328"/>
            <a:ext cx="7171428" cy="228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305474" y="5901812"/>
            <a:ext cx="790476" cy="19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305560" y="6388100"/>
            <a:ext cx="737298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2023-11-23T14:13:58Z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