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42" r:id="rId8"/>
    <p:sldId id="343" r:id="rId9"/>
    <p:sldId id="326" r:id="rId10"/>
    <p:sldId id="34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7.xml"/><Relationship Id="rId7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28825" y="2985770"/>
            <a:ext cx="81343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7524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84695" y="3392189"/>
            <a:ext cx="3496730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79245" y="3972560"/>
            <a:ext cx="280352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411235" y="4832189"/>
            <a:ext cx="1433195" cy="23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411235" y="5502419"/>
            <a:ext cx="2202874" cy="29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384695" y="6205829"/>
            <a:ext cx="6575446" cy="29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395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476700"/>
            <a:ext cx="9729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4961" y="820068"/>
            <a:ext cx="334620" cy="31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0641" y="1790083"/>
            <a:ext cx="274560" cy="31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5403" y="1790083"/>
            <a:ext cx="265980" cy="31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4961" y="2760097"/>
            <a:ext cx="334620" cy="32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6381" y="3738697"/>
            <a:ext cx="231660" cy="30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5403" y="3738697"/>
            <a:ext cx="265980" cy="30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9221" y="4717296"/>
            <a:ext cx="343200" cy="30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07664" y="4708711"/>
            <a:ext cx="334620" cy="32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0"/>
          <a:stretch>
            <a:fillRect/>
          </a:stretch>
        </p:blipFill>
        <p:spPr>
          <a:xfrm>
            <a:off x="6816090" y="5157470"/>
            <a:ext cx="4890770" cy="156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12"/>
          <a:stretch>
            <a:fillRect/>
          </a:stretch>
        </p:blipFill>
        <p:spPr>
          <a:xfrm>
            <a:off x="1559560" y="908685"/>
            <a:ext cx="94088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1992" y="1957445"/>
            <a:ext cx="477861" cy="4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9327" y="2454314"/>
            <a:ext cx="477861" cy="4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1717" y="2426710"/>
            <a:ext cx="955722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2201" y="2969586"/>
            <a:ext cx="1874686" cy="42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6771" y="5205496"/>
            <a:ext cx="964912" cy="4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3413" y="5729969"/>
            <a:ext cx="955722" cy="44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72380" y="3744973"/>
            <a:ext cx="552380" cy="36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1428" y="4821763"/>
            <a:ext cx="561904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4761" y="5898554"/>
            <a:ext cx="295238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476" y="5908083"/>
            <a:ext cx="295238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692150"/>
            <a:ext cx="9912440" cy="530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9410" y="1986915"/>
            <a:ext cx="121983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0898" y="4305974"/>
            <a:ext cx="819047" cy="3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003540" cy="599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3356610"/>
            <a:ext cx="6304280" cy="334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0" t="30132"/>
          <a:stretch>
            <a:fillRect/>
          </a:stretch>
        </p:blipFill>
        <p:spPr>
          <a:xfrm>
            <a:off x="4439920" y="3789045"/>
            <a:ext cx="5469890" cy="288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9920" y="3860800"/>
            <a:ext cx="4241165" cy="2914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40" b="72359"/>
          <a:stretch>
            <a:fillRect/>
          </a:stretch>
        </p:blipFill>
        <p:spPr>
          <a:xfrm>
            <a:off x="720090" y="541655"/>
            <a:ext cx="4368255" cy="1592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41" r="90706" b="53608"/>
          <a:stretch>
            <a:fillRect/>
          </a:stretch>
        </p:blipFill>
        <p:spPr>
          <a:xfrm>
            <a:off x="720090" y="1703070"/>
            <a:ext cx="839470" cy="108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1628775"/>
            <a:ext cx="9984830" cy="339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559560" y="620395"/>
            <a:ext cx="9696540" cy="222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8993" y="2081057"/>
            <a:ext cx="809523" cy="36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7565" y="2081057"/>
            <a:ext cx="800000" cy="35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9830" y="2924810"/>
            <a:ext cx="4792980" cy="329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