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43" r:id="rId4"/>
    <p:sldId id="342" r:id="rId5"/>
    <p:sldId id="341" r:id="rId6"/>
    <p:sldId id="339" r:id="rId7"/>
    <p:sldId id="337" r:id="rId8"/>
    <p:sldId id="335" r:id="rId9"/>
    <p:sldId id="333" r:id="rId10"/>
    <p:sldId id="332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48" autoAdjust="0"/>
    <p:restoredTop sz="94660"/>
  </p:normalViewPr>
  <p:slideViewPr>
    <p:cSldViewPr showGuides="1">
      <p:cViewPr>
        <p:scale>
          <a:sx n="60" d="100"/>
          <a:sy n="60" d="100"/>
        </p:scale>
        <p:origin x="792" y="1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FD690F2-63B7-4E64-8D87-7A38FBF5A9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262" y="2838450"/>
            <a:ext cx="6467475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53ED58-8D15-3BE8-F0AB-C8A6AD150E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/>
        </p:blipFill>
        <p:spPr>
          <a:xfrm>
            <a:off x="360000" y="1224000"/>
            <a:ext cx="10344512" cy="391143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3025553-4EBC-42B9-A9A6-0C5C7CFFA1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708920"/>
            <a:ext cx="5472607" cy="2314131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6A772A2-4323-4E8D-B935-67AD78D149EC}"/>
              </a:ext>
            </a:extLst>
          </p:cNvPr>
          <p:cNvCxnSpPr>
            <a:cxnSpLocks/>
          </p:cNvCxnSpPr>
          <p:nvPr/>
        </p:nvCxnSpPr>
        <p:spPr>
          <a:xfrm>
            <a:off x="6096000" y="3429000"/>
            <a:ext cx="2387115" cy="119304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D1707A6-CD26-419E-ABB0-D90FD98050CA}"/>
              </a:ext>
            </a:extLst>
          </p:cNvPr>
          <p:cNvCxnSpPr>
            <a:cxnSpLocks/>
          </p:cNvCxnSpPr>
          <p:nvPr/>
        </p:nvCxnSpPr>
        <p:spPr>
          <a:xfrm flipH="1">
            <a:off x="6157892" y="3380406"/>
            <a:ext cx="1147437" cy="1236519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EC058C1-EEE9-4984-AEB3-B01B8F39D5FD}"/>
              </a:ext>
            </a:extLst>
          </p:cNvPr>
          <p:cNvCxnSpPr>
            <a:cxnSpLocks/>
          </p:cNvCxnSpPr>
          <p:nvPr/>
        </p:nvCxnSpPr>
        <p:spPr>
          <a:xfrm flipH="1">
            <a:off x="7397570" y="3408785"/>
            <a:ext cx="1085546" cy="120814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A76494B-C9F2-41EE-BD20-D65B686B765B}"/>
              </a:ext>
            </a:extLst>
          </p:cNvPr>
          <p:cNvCxnSpPr>
            <a:cxnSpLocks/>
          </p:cNvCxnSpPr>
          <p:nvPr/>
        </p:nvCxnSpPr>
        <p:spPr>
          <a:xfrm>
            <a:off x="9945742" y="3408785"/>
            <a:ext cx="0" cy="1213259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2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E1B920-265D-EA76-D966-8E69EA9448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11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86B9DA-605B-FC09-F8D3-0A2998DF6C53}"/>
              </a:ext>
            </a:extLst>
          </p:cNvPr>
          <p:cNvSpPr/>
          <p:nvPr/>
        </p:nvSpPr>
        <p:spPr bwMode="white">
          <a:xfrm>
            <a:off x="4644634" y="2006559"/>
            <a:ext cx="314206" cy="25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3825B5-8F3A-DC88-1240-4577C7830EFF}"/>
              </a:ext>
            </a:extLst>
          </p:cNvPr>
          <p:cNvSpPr/>
          <p:nvPr/>
        </p:nvSpPr>
        <p:spPr bwMode="white">
          <a:xfrm>
            <a:off x="3816272" y="3256747"/>
            <a:ext cx="342770" cy="25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4C03EE-4C53-60F3-23E1-428146E10B75}"/>
              </a:ext>
            </a:extLst>
          </p:cNvPr>
          <p:cNvSpPr/>
          <p:nvPr/>
        </p:nvSpPr>
        <p:spPr bwMode="white">
          <a:xfrm>
            <a:off x="4616070" y="3667114"/>
            <a:ext cx="352292" cy="28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87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1B0D2A-C508-1677-6EDE-8C4B910F17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788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9137F9-6446-A4A5-CE85-6C13A8337CB2}"/>
              </a:ext>
            </a:extLst>
          </p:cNvPr>
          <p:cNvSpPr/>
          <p:nvPr/>
        </p:nvSpPr>
        <p:spPr bwMode="white">
          <a:xfrm>
            <a:off x="1378790" y="3132339"/>
            <a:ext cx="1770982" cy="26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510835-5C60-EA43-6BAB-51EC339B833E}"/>
              </a:ext>
            </a:extLst>
          </p:cNvPr>
          <p:cNvSpPr/>
          <p:nvPr/>
        </p:nvSpPr>
        <p:spPr bwMode="white">
          <a:xfrm>
            <a:off x="1664433" y="3666674"/>
            <a:ext cx="1228261" cy="2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937F17-39A4-D815-D55A-4C7872E9BC3E}"/>
              </a:ext>
            </a:extLst>
          </p:cNvPr>
          <p:cNvSpPr/>
          <p:nvPr/>
        </p:nvSpPr>
        <p:spPr bwMode="white">
          <a:xfrm>
            <a:off x="1435919" y="4162842"/>
            <a:ext cx="1171133" cy="2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04DCC6-351E-2190-A68A-5C5B561017B2}"/>
              </a:ext>
            </a:extLst>
          </p:cNvPr>
          <p:cNvSpPr/>
          <p:nvPr/>
        </p:nvSpPr>
        <p:spPr bwMode="white">
          <a:xfrm>
            <a:off x="1435919" y="4630385"/>
            <a:ext cx="1409168" cy="27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1EF844-FCC5-108B-D2C8-E93D1B0771BA}"/>
              </a:ext>
            </a:extLst>
          </p:cNvPr>
          <p:cNvSpPr/>
          <p:nvPr/>
        </p:nvSpPr>
        <p:spPr bwMode="white">
          <a:xfrm>
            <a:off x="1397833" y="5126554"/>
            <a:ext cx="3351536" cy="26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75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B9884-70D7-A01B-F116-AE0C53232D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72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21FDCE-5D5C-1597-1376-C9C0C13E04FE}"/>
              </a:ext>
            </a:extLst>
          </p:cNvPr>
          <p:cNvSpPr/>
          <p:nvPr/>
        </p:nvSpPr>
        <p:spPr bwMode="white">
          <a:xfrm>
            <a:off x="1474005" y="1958641"/>
            <a:ext cx="1209219" cy="20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7FDD1B-ECE0-4C25-7A0D-87EDD92D705D}"/>
              </a:ext>
            </a:extLst>
          </p:cNvPr>
          <p:cNvSpPr/>
          <p:nvPr/>
        </p:nvSpPr>
        <p:spPr bwMode="white">
          <a:xfrm>
            <a:off x="1235969" y="2454762"/>
            <a:ext cx="1161612" cy="2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3B80CE-4868-F742-3894-425945364E18}"/>
              </a:ext>
            </a:extLst>
          </p:cNvPr>
          <p:cNvSpPr/>
          <p:nvPr/>
        </p:nvSpPr>
        <p:spPr bwMode="white">
          <a:xfrm>
            <a:off x="1235969" y="2941342"/>
            <a:ext cx="1114005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884AEF-D2E5-0DE2-FF59-C2B87AF32370}"/>
              </a:ext>
            </a:extLst>
          </p:cNvPr>
          <p:cNvSpPr/>
          <p:nvPr/>
        </p:nvSpPr>
        <p:spPr bwMode="white">
          <a:xfrm>
            <a:off x="1188362" y="3427923"/>
            <a:ext cx="2199445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C61A68A-0F40-42E0-AE86-1F69EDDC8A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/>
        </p:blipFill>
        <p:spPr>
          <a:xfrm>
            <a:off x="720040" y="3789040"/>
            <a:ext cx="9840456" cy="2945652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CDB607-B3AB-4248-A580-BE2D530DC394}"/>
              </a:ext>
            </a:extLst>
          </p:cNvPr>
          <p:cNvSpPr/>
          <p:nvPr/>
        </p:nvSpPr>
        <p:spPr bwMode="white">
          <a:xfrm>
            <a:off x="1529359" y="4570734"/>
            <a:ext cx="1704332" cy="266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5F79B42-9181-4473-8C6F-0057324358F1}"/>
              </a:ext>
            </a:extLst>
          </p:cNvPr>
          <p:cNvSpPr/>
          <p:nvPr/>
        </p:nvSpPr>
        <p:spPr bwMode="white">
          <a:xfrm>
            <a:off x="1243717" y="5171304"/>
            <a:ext cx="1066397" cy="2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6DEACF7-03A4-4595-980B-DFA041389896}"/>
              </a:ext>
            </a:extLst>
          </p:cNvPr>
          <p:cNvSpPr/>
          <p:nvPr/>
        </p:nvSpPr>
        <p:spPr bwMode="white">
          <a:xfrm>
            <a:off x="1243717" y="5733742"/>
            <a:ext cx="1028312" cy="29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58EA5F2-ECD8-4384-9193-4613F28F4620}"/>
              </a:ext>
            </a:extLst>
          </p:cNvPr>
          <p:cNvSpPr/>
          <p:nvPr/>
        </p:nvSpPr>
        <p:spPr bwMode="white">
          <a:xfrm>
            <a:off x="1196110" y="6324779"/>
            <a:ext cx="7074408" cy="28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50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B83C3-120A-DEBF-234A-2F14CAC3E8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45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27BF00-E4C4-B32A-ED68-8DF8E4C35D17}"/>
              </a:ext>
            </a:extLst>
          </p:cNvPr>
          <p:cNvSpPr/>
          <p:nvPr/>
        </p:nvSpPr>
        <p:spPr bwMode="white">
          <a:xfrm>
            <a:off x="845591" y="1968454"/>
            <a:ext cx="6922065" cy="29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5EC7DA-2E5E-D1B1-5CC5-A005EB2024D7}"/>
              </a:ext>
            </a:extLst>
          </p:cNvPr>
          <p:cNvSpPr/>
          <p:nvPr/>
        </p:nvSpPr>
        <p:spPr bwMode="white">
          <a:xfrm>
            <a:off x="1169319" y="2579288"/>
            <a:ext cx="1704332" cy="27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383D6C-87C9-0BD5-7D74-D6385CF1B54F}"/>
              </a:ext>
            </a:extLst>
          </p:cNvPr>
          <p:cNvSpPr/>
          <p:nvPr/>
        </p:nvSpPr>
        <p:spPr bwMode="white">
          <a:xfrm>
            <a:off x="883677" y="3190123"/>
            <a:ext cx="1066397" cy="2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F35D5E-5FB6-B678-54D5-432E386D0D45}"/>
              </a:ext>
            </a:extLst>
          </p:cNvPr>
          <p:cNvSpPr/>
          <p:nvPr/>
        </p:nvSpPr>
        <p:spPr bwMode="white">
          <a:xfrm>
            <a:off x="883677" y="3753235"/>
            <a:ext cx="1028312" cy="29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4B1E6D-446E-E894-CA72-AA86602F8F16}"/>
              </a:ext>
            </a:extLst>
          </p:cNvPr>
          <p:cNvSpPr/>
          <p:nvPr/>
        </p:nvSpPr>
        <p:spPr bwMode="white">
          <a:xfrm>
            <a:off x="836070" y="4344981"/>
            <a:ext cx="4313198" cy="28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20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61F7C-1ABE-FB8F-FC08-435CCCD9D8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97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34B507-C38B-3563-BA1C-9C8AF78786E7}"/>
              </a:ext>
            </a:extLst>
          </p:cNvPr>
          <p:cNvSpPr/>
          <p:nvPr/>
        </p:nvSpPr>
        <p:spPr bwMode="white">
          <a:xfrm>
            <a:off x="5568211" y="5030073"/>
            <a:ext cx="399899" cy="26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C74CC2-C14A-2876-0D05-303552CBAB1A}"/>
              </a:ext>
            </a:extLst>
          </p:cNvPr>
          <p:cNvSpPr/>
          <p:nvPr/>
        </p:nvSpPr>
        <p:spPr bwMode="white">
          <a:xfrm>
            <a:off x="6996423" y="5030073"/>
            <a:ext cx="399899" cy="26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3A0378-1B98-BF9A-FB11-78FDD72BD63A}"/>
              </a:ext>
            </a:extLst>
          </p:cNvPr>
          <p:cNvSpPr/>
          <p:nvPr/>
        </p:nvSpPr>
        <p:spPr bwMode="white">
          <a:xfrm>
            <a:off x="8415113" y="5030073"/>
            <a:ext cx="399899" cy="26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52D1E9-017B-2409-B3CC-5698116C1698}"/>
              </a:ext>
            </a:extLst>
          </p:cNvPr>
          <p:cNvSpPr/>
          <p:nvPr/>
        </p:nvSpPr>
        <p:spPr bwMode="white">
          <a:xfrm>
            <a:off x="9833803" y="5030073"/>
            <a:ext cx="399899" cy="26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74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8847F-6FD9-62B6-3416-134E0A131E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7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2D66CD-223E-5E75-228A-8F5D1AE2C163}"/>
              </a:ext>
            </a:extLst>
          </p:cNvPr>
          <p:cNvSpPr/>
          <p:nvPr/>
        </p:nvSpPr>
        <p:spPr bwMode="white">
          <a:xfrm>
            <a:off x="5806246" y="1386249"/>
            <a:ext cx="580806" cy="25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7405B3-C91A-1D30-2E0A-FA378ECBDC77}"/>
              </a:ext>
            </a:extLst>
          </p:cNvPr>
          <p:cNvSpPr/>
          <p:nvPr/>
        </p:nvSpPr>
        <p:spPr bwMode="white">
          <a:xfrm>
            <a:off x="845591" y="2636521"/>
            <a:ext cx="6150832" cy="27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7A2D01-85DF-A6C0-4923-4AF2F1CB7125}"/>
              </a:ext>
            </a:extLst>
          </p:cNvPr>
          <p:cNvSpPr/>
          <p:nvPr/>
        </p:nvSpPr>
        <p:spPr bwMode="white">
          <a:xfrm>
            <a:off x="826549" y="3228253"/>
            <a:ext cx="6512644" cy="28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F0FDEE-A165-648A-D721-A71BFF00D6AE}"/>
              </a:ext>
            </a:extLst>
          </p:cNvPr>
          <p:cNvSpPr/>
          <p:nvPr/>
        </p:nvSpPr>
        <p:spPr bwMode="white">
          <a:xfrm>
            <a:off x="836070" y="3819985"/>
            <a:ext cx="5846146" cy="27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5594BB-844E-6A43-1D82-72C0EE5C22FD}"/>
              </a:ext>
            </a:extLst>
          </p:cNvPr>
          <p:cNvSpPr/>
          <p:nvPr/>
        </p:nvSpPr>
        <p:spPr bwMode="white">
          <a:xfrm>
            <a:off x="864634" y="4411717"/>
            <a:ext cx="1809068" cy="29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60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DC176-C49B-503B-3BB9-01D261E445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865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52EF5F-D094-3B61-E45F-F859151D0204}"/>
              </a:ext>
            </a:extLst>
          </p:cNvPr>
          <p:cNvSpPr/>
          <p:nvPr/>
        </p:nvSpPr>
        <p:spPr bwMode="white">
          <a:xfrm>
            <a:off x="5663425" y="2006603"/>
            <a:ext cx="352292" cy="28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8CBC34-0F78-2512-3145-50ABF3845A36}"/>
              </a:ext>
            </a:extLst>
          </p:cNvPr>
          <p:cNvSpPr/>
          <p:nvPr/>
        </p:nvSpPr>
        <p:spPr bwMode="white">
          <a:xfrm>
            <a:off x="8081863" y="2006603"/>
            <a:ext cx="342770" cy="29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51D2F0-2D0E-B5EA-3E28-4BAEFA983FF3}"/>
              </a:ext>
            </a:extLst>
          </p:cNvPr>
          <p:cNvSpPr/>
          <p:nvPr/>
        </p:nvSpPr>
        <p:spPr bwMode="white">
          <a:xfrm>
            <a:off x="10624080" y="2035234"/>
            <a:ext cx="218992" cy="2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6A8A8E-2FDD-5F59-AB7E-8748E660591E}"/>
              </a:ext>
            </a:extLst>
          </p:cNvPr>
          <p:cNvSpPr/>
          <p:nvPr/>
        </p:nvSpPr>
        <p:spPr bwMode="white">
          <a:xfrm>
            <a:off x="6672695" y="2531519"/>
            <a:ext cx="342770" cy="28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5C796F-EEF2-19D5-8AFD-CA8F1033C794}"/>
              </a:ext>
            </a:extLst>
          </p:cNvPr>
          <p:cNvSpPr/>
          <p:nvPr/>
        </p:nvSpPr>
        <p:spPr bwMode="white">
          <a:xfrm>
            <a:off x="9205390" y="2521975"/>
            <a:ext cx="361813" cy="30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A73BA8-D64E-AD95-5967-67024F7F18B7}"/>
              </a:ext>
            </a:extLst>
          </p:cNvPr>
          <p:cNvSpPr/>
          <p:nvPr/>
        </p:nvSpPr>
        <p:spPr bwMode="white">
          <a:xfrm>
            <a:off x="1873904" y="3085068"/>
            <a:ext cx="561763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8E789E-8BEF-4CB9-9AFC-0A1F49455B88}"/>
              </a:ext>
            </a:extLst>
          </p:cNvPr>
          <p:cNvSpPr/>
          <p:nvPr/>
        </p:nvSpPr>
        <p:spPr bwMode="white">
          <a:xfrm>
            <a:off x="2797481" y="3609985"/>
            <a:ext cx="561763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CED1A48-C25A-2286-50B7-4B2D32C014F2}"/>
              </a:ext>
            </a:extLst>
          </p:cNvPr>
          <p:cNvSpPr/>
          <p:nvPr/>
        </p:nvSpPr>
        <p:spPr bwMode="white">
          <a:xfrm>
            <a:off x="9748110" y="3609985"/>
            <a:ext cx="523677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9D3E7A7D-9AB5-4AE2-926A-2A1EFF40E4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9"/>
          <a:stretch/>
        </p:blipFill>
        <p:spPr>
          <a:xfrm>
            <a:off x="1055440" y="4077072"/>
            <a:ext cx="9787632" cy="2155751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CBFC24D-8A13-4764-A818-4FAA3E73B35E}"/>
              </a:ext>
            </a:extLst>
          </p:cNvPr>
          <p:cNvSpPr/>
          <p:nvPr/>
        </p:nvSpPr>
        <p:spPr bwMode="white">
          <a:xfrm>
            <a:off x="1874281" y="5832196"/>
            <a:ext cx="228513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0DBB53E-EC16-41D8-9E95-6444AF2ED42E}"/>
              </a:ext>
            </a:extLst>
          </p:cNvPr>
          <p:cNvSpPr/>
          <p:nvPr/>
        </p:nvSpPr>
        <p:spPr bwMode="white">
          <a:xfrm>
            <a:off x="3711913" y="5832196"/>
            <a:ext cx="238035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D9EE78D-C276-46ED-9527-02D9969A8389}"/>
              </a:ext>
            </a:extLst>
          </p:cNvPr>
          <p:cNvSpPr/>
          <p:nvPr/>
        </p:nvSpPr>
        <p:spPr bwMode="white">
          <a:xfrm>
            <a:off x="8025112" y="5832196"/>
            <a:ext cx="390377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5890C-7D02-141F-5B46-A248F49B5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08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DDF877-A112-1679-973D-66DC540E0AF2}"/>
              </a:ext>
            </a:extLst>
          </p:cNvPr>
          <p:cNvSpPr/>
          <p:nvPr/>
        </p:nvSpPr>
        <p:spPr bwMode="white">
          <a:xfrm>
            <a:off x="2778438" y="1833991"/>
            <a:ext cx="695062" cy="3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4C45DE-7311-7A21-BCC4-4631B4CCE7E4}"/>
              </a:ext>
            </a:extLst>
          </p:cNvPr>
          <p:cNvSpPr/>
          <p:nvPr/>
        </p:nvSpPr>
        <p:spPr bwMode="white">
          <a:xfrm>
            <a:off x="9243476" y="1833991"/>
            <a:ext cx="685541" cy="3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857AC3-39D2-C78A-CAD8-50C4C0A4FC2A}"/>
              </a:ext>
            </a:extLst>
          </p:cNvPr>
          <p:cNvSpPr/>
          <p:nvPr/>
        </p:nvSpPr>
        <p:spPr bwMode="white">
          <a:xfrm>
            <a:off x="2787959" y="2358203"/>
            <a:ext cx="352292" cy="3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95B7B3-3E99-76A5-A78C-6F9327CD0124}"/>
              </a:ext>
            </a:extLst>
          </p:cNvPr>
          <p:cNvSpPr/>
          <p:nvPr/>
        </p:nvSpPr>
        <p:spPr bwMode="white">
          <a:xfrm>
            <a:off x="7910478" y="2358203"/>
            <a:ext cx="676020" cy="3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A368F0-2ED4-54BB-7682-9083D634EBC4}"/>
              </a:ext>
            </a:extLst>
          </p:cNvPr>
          <p:cNvSpPr/>
          <p:nvPr/>
        </p:nvSpPr>
        <p:spPr bwMode="white">
          <a:xfrm>
            <a:off x="7796221" y="2901477"/>
            <a:ext cx="352292" cy="28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537EEE-4BD7-4597-B6EC-63DF0A06A160}"/>
              </a:ext>
            </a:extLst>
          </p:cNvPr>
          <p:cNvSpPr/>
          <p:nvPr/>
        </p:nvSpPr>
        <p:spPr bwMode="white">
          <a:xfrm>
            <a:off x="2540403" y="3416157"/>
            <a:ext cx="352292" cy="29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1B3BB4-21B6-1C72-523C-D6C51C861C1F}"/>
              </a:ext>
            </a:extLst>
          </p:cNvPr>
          <p:cNvSpPr/>
          <p:nvPr/>
        </p:nvSpPr>
        <p:spPr bwMode="white">
          <a:xfrm>
            <a:off x="4168564" y="3940369"/>
            <a:ext cx="685541" cy="3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D6A275D-8E8A-34E3-442B-20CE66C5EEF3}"/>
              </a:ext>
            </a:extLst>
          </p:cNvPr>
          <p:cNvSpPr/>
          <p:nvPr/>
        </p:nvSpPr>
        <p:spPr bwMode="white">
          <a:xfrm>
            <a:off x="9719546" y="3940369"/>
            <a:ext cx="685541" cy="3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58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FCAB57-47C7-97EC-B99A-DE7EF445C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00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193980-4645-8D92-4A7F-22F126758CE2}"/>
              </a:ext>
            </a:extLst>
          </p:cNvPr>
          <p:cNvSpPr/>
          <p:nvPr/>
        </p:nvSpPr>
        <p:spPr bwMode="white">
          <a:xfrm>
            <a:off x="2026246" y="2121774"/>
            <a:ext cx="361813" cy="24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93AFF9-9E96-E8ED-986E-CF61A5D36E7F}"/>
              </a:ext>
            </a:extLst>
          </p:cNvPr>
          <p:cNvSpPr/>
          <p:nvPr/>
        </p:nvSpPr>
        <p:spPr bwMode="white">
          <a:xfrm>
            <a:off x="6539395" y="2121774"/>
            <a:ext cx="361812" cy="24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4FCA2F-947D-6831-0EA8-8CC74084ED82}"/>
              </a:ext>
            </a:extLst>
          </p:cNvPr>
          <p:cNvSpPr/>
          <p:nvPr/>
        </p:nvSpPr>
        <p:spPr bwMode="white">
          <a:xfrm>
            <a:off x="7548664" y="2742575"/>
            <a:ext cx="352292" cy="24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69E260-D73D-B2C7-D94F-1BE959D6224C}"/>
              </a:ext>
            </a:extLst>
          </p:cNvPr>
          <p:cNvSpPr/>
          <p:nvPr/>
        </p:nvSpPr>
        <p:spPr bwMode="white">
          <a:xfrm>
            <a:off x="2197632" y="3363376"/>
            <a:ext cx="352292" cy="24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D684CD-CEDA-1EC3-B6E1-A99EC41F708F}"/>
              </a:ext>
            </a:extLst>
          </p:cNvPr>
          <p:cNvSpPr/>
          <p:nvPr/>
        </p:nvSpPr>
        <p:spPr bwMode="white">
          <a:xfrm flipV="1">
            <a:off x="8015214" y="3429000"/>
            <a:ext cx="352292" cy="13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74DDD4-B8AC-4894-AEA6-6A9140D39D83}"/>
              </a:ext>
            </a:extLst>
          </p:cNvPr>
          <p:cNvSpPr/>
          <p:nvPr/>
        </p:nvSpPr>
        <p:spPr bwMode="white">
          <a:xfrm>
            <a:off x="2035767" y="2759367"/>
            <a:ext cx="352292" cy="24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FF6BA-596F-6EAF-5CCF-5FA3A24C98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13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E3F3E7-CE44-C23F-E20A-27AE03556BE4}"/>
              </a:ext>
            </a:extLst>
          </p:cNvPr>
          <p:cNvSpPr/>
          <p:nvPr/>
        </p:nvSpPr>
        <p:spPr bwMode="white">
          <a:xfrm>
            <a:off x="4701763" y="4029279"/>
            <a:ext cx="380856" cy="32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91704E-2986-F049-0E13-2C1BE481127D}"/>
              </a:ext>
            </a:extLst>
          </p:cNvPr>
          <p:cNvSpPr/>
          <p:nvPr/>
        </p:nvSpPr>
        <p:spPr bwMode="white">
          <a:xfrm>
            <a:off x="7072594" y="4029279"/>
            <a:ext cx="380856" cy="32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97BBF7-284E-869C-C4F6-D7E878CC012C}"/>
              </a:ext>
            </a:extLst>
          </p:cNvPr>
          <p:cNvSpPr/>
          <p:nvPr/>
        </p:nvSpPr>
        <p:spPr bwMode="white">
          <a:xfrm>
            <a:off x="9443425" y="4029279"/>
            <a:ext cx="380856" cy="32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04A7414-1D3F-4F28-8E70-63D6A18F86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54839"/>
            <a:ext cx="11340000" cy="119444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B7C703-A79C-4F81-A0C4-A66123049B40}"/>
              </a:ext>
            </a:extLst>
          </p:cNvPr>
          <p:cNvSpPr/>
          <p:nvPr/>
        </p:nvSpPr>
        <p:spPr bwMode="white">
          <a:xfrm>
            <a:off x="1331183" y="5509726"/>
            <a:ext cx="390377" cy="24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CED1E8-6C1B-44A2-BEC8-B40A0A1FDFBB}"/>
              </a:ext>
            </a:extLst>
          </p:cNvPr>
          <p:cNvSpPr/>
          <p:nvPr/>
        </p:nvSpPr>
        <p:spPr bwMode="white">
          <a:xfrm>
            <a:off x="5520604" y="5509726"/>
            <a:ext cx="380856" cy="24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96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2DB2E-4541-A671-F704-9DB98CE45E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03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76B46B-3B68-D6D7-A830-E6C00C0C254A}"/>
              </a:ext>
            </a:extLst>
          </p:cNvPr>
          <p:cNvSpPr/>
          <p:nvPr/>
        </p:nvSpPr>
        <p:spPr bwMode="white">
          <a:xfrm>
            <a:off x="8824534" y="2166686"/>
            <a:ext cx="295802" cy="3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87F998-A616-3642-6E83-FF0583178051}"/>
              </a:ext>
            </a:extLst>
          </p:cNvPr>
          <p:cNvSpPr/>
          <p:nvPr/>
        </p:nvSpPr>
        <p:spPr bwMode="white">
          <a:xfrm>
            <a:off x="9681460" y="3385516"/>
            <a:ext cx="238035" cy="23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320BE1A-EF44-4023-88F3-EFD5F36636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1055440" y="4435576"/>
            <a:ext cx="10560536" cy="180173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CDF07B-6C2A-467A-BA6D-6F08961C24FA}"/>
              </a:ext>
            </a:extLst>
          </p:cNvPr>
          <p:cNvSpPr/>
          <p:nvPr/>
        </p:nvSpPr>
        <p:spPr bwMode="white">
          <a:xfrm>
            <a:off x="6492165" y="5226814"/>
            <a:ext cx="238035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70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12449-8F0C-1481-DC00-670AED61C9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64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8D694A-77DA-FAAB-D714-50D901B901A7}"/>
              </a:ext>
            </a:extLst>
          </p:cNvPr>
          <p:cNvSpPr/>
          <p:nvPr/>
        </p:nvSpPr>
        <p:spPr bwMode="white">
          <a:xfrm>
            <a:off x="9386296" y="2026740"/>
            <a:ext cx="310103" cy="394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9A2A98B-95E5-4575-90EA-36E91D4A7E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032"/>
            <a:ext cx="11340000" cy="303359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9AC550-72C7-411F-B83F-8FC3DC779430}"/>
              </a:ext>
            </a:extLst>
          </p:cNvPr>
          <p:cNvSpPr/>
          <p:nvPr/>
        </p:nvSpPr>
        <p:spPr bwMode="white">
          <a:xfrm>
            <a:off x="6425138" y="3888744"/>
            <a:ext cx="390942" cy="40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64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B48B06-F8C6-308E-F909-ECDA165726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401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E0B039-82E3-8CF5-8CC0-187274EB4530}"/>
              </a:ext>
            </a:extLst>
          </p:cNvPr>
          <p:cNvSpPr/>
          <p:nvPr/>
        </p:nvSpPr>
        <p:spPr bwMode="white">
          <a:xfrm>
            <a:off x="2549924" y="2686265"/>
            <a:ext cx="228513" cy="24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DDDA51-797F-9CA5-D3A2-3D08E6F3DB26}"/>
              </a:ext>
            </a:extLst>
          </p:cNvPr>
          <p:cNvSpPr/>
          <p:nvPr/>
        </p:nvSpPr>
        <p:spPr bwMode="white">
          <a:xfrm>
            <a:off x="5225440" y="2686265"/>
            <a:ext cx="561763" cy="24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73BE7A-1A79-0264-87C8-FA30DB42C8C1}"/>
              </a:ext>
            </a:extLst>
          </p:cNvPr>
          <p:cNvSpPr/>
          <p:nvPr/>
        </p:nvSpPr>
        <p:spPr bwMode="white">
          <a:xfrm>
            <a:off x="8100906" y="2686265"/>
            <a:ext cx="361813" cy="24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F59962-40DB-2C40-A8AE-999715FA3913}"/>
              </a:ext>
            </a:extLst>
          </p:cNvPr>
          <p:cNvSpPr/>
          <p:nvPr/>
        </p:nvSpPr>
        <p:spPr bwMode="white">
          <a:xfrm>
            <a:off x="10928765" y="2695822"/>
            <a:ext cx="342769" cy="23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FF907C-F331-A600-AA63-EE8244EAB9D4}"/>
              </a:ext>
            </a:extLst>
          </p:cNvPr>
          <p:cNvSpPr/>
          <p:nvPr/>
        </p:nvSpPr>
        <p:spPr bwMode="white">
          <a:xfrm>
            <a:off x="2388060" y="3278816"/>
            <a:ext cx="561763" cy="24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59D188-FE76-5E50-5A35-C864EEA34F96}"/>
              </a:ext>
            </a:extLst>
          </p:cNvPr>
          <p:cNvSpPr/>
          <p:nvPr/>
        </p:nvSpPr>
        <p:spPr bwMode="white">
          <a:xfrm>
            <a:off x="5063576" y="3278817"/>
            <a:ext cx="561763" cy="23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EFB55C-9462-1BA1-5601-8000223E0CEB}"/>
              </a:ext>
            </a:extLst>
          </p:cNvPr>
          <p:cNvSpPr/>
          <p:nvPr/>
        </p:nvSpPr>
        <p:spPr bwMode="white">
          <a:xfrm>
            <a:off x="8586498" y="3278817"/>
            <a:ext cx="218992" cy="23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6095198-038E-4E5F-8BF0-1C62E72113E1}"/>
              </a:ext>
            </a:extLst>
          </p:cNvPr>
          <p:cNvSpPr/>
          <p:nvPr/>
        </p:nvSpPr>
        <p:spPr bwMode="white">
          <a:xfrm>
            <a:off x="10947808" y="3278817"/>
            <a:ext cx="380856" cy="23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B920D336-0C72-4BDD-BD3A-5478C3019A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3"/>
          <a:stretch/>
        </p:blipFill>
        <p:spPr>
          <a:xfrm>
            <a:off x="1055440" y="3762191"/>
            <a:ext cx="10644560" cy="2619137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FFC28B3-DA3C-4119-89C9-E1FFEACF951B}"/>
              </a:ext>
            </a:extLst>
          </p:cNvPr>
          <p:cNvSpPr/>
          <p:nvPr/>
        </p:nvSpPr>
        <p:spPr bwMode="white">
          <a:xfrm>
            <a:off x="3575720" y="4509120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AE65CEA-C9BF-46A9-A331-F4BCA87A733C}"/>
              </a:ext>
            </a:extLst>
          </p:cNvPr>
          <p:cNvSpPr/>
          <p:nvPr/>
        </p:nvSpPr>
        <p:spPr bwMode="white">
          <a:xfrm>
            <a:off x="7053227" y="4509120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B090A10-F1FB-4843-98D1-937C64EA037E}"/>
              </a:ext>
            </a:extLst>
          </p:cNvPr>
          <p:cNvSpPr/>
          <p:nvPr/>
        </p:nvSpPr>
        <p:spPr bwMode="white">
          <a:xfrm>
            <a:off x="10668508" y="4509120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38D4408-32A2-48CE-A03A-248BA8B16F39}"/>
              </a:ext>
            </a:extLst>
          </p:cNvPr>
          <p:cNvSpPr/>
          <p:nvPr/>
        </p:nvSpPr>
        <p:spPr bwMode="white">
          <a:xfrm>
            <a:off x="1420600" y="5013176"/>
            <a:ext cx="2659175" cy="134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DF32D46-62DB-47BC-A129-AF4E0B302249}"/>
              </a:ext>
            </a:extLst>
          </p:cNvPr>
          <p:cNvSpPr/>
          <p:nvPr/>
        </p:nvSpPr>
        <p:spPr bwMode="white">
          <a:xfrm>
            <a:off x="4766412" y="5037578"/>
            <a:ext cx="2841756" cy="134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3235795-30F3-4D7B-A152-449665756C6C}"/>
              </a:ext>
            </a:extLst>
          </p:cNvPr>
          <p:cNvSpPr/>
          <p:nvPr/>
        </p:nvSpPr>
        <p:spPr bwMode="white">
          <a:xfrm>
            <a:off x="8242361" y="5011198"/>
            <a:ext cx="3029173" cy="134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9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5CD80C-DA3B-D952-BEE5-E83F480177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98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F4F248-5CC6-5A37-391F-83A3D707A4D6}"/>
              </a:ext>
            </a:extLst>
          </p:cNvPr>
          <p:cNvSpPr/>
          <p:nvPr/>
        </p:nvSpPr>
        <p:spPr bwMode="white">
          <a:xfrm>
            <a:off x="731335" y="2484717"/>
            <a:ext cx="1009269" cy="2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3E6017-061F-C9F9-B0BE-84A773352F38}"/>
              </a:ext>
            </a:extLst>
          </p:cNvPr>
          <p:cNvSpPr/>
          <p:nvPr/>
        </p:nvSpPr>
        <p:spPr bwMode="white">
          <a:xfrm>
            <a:off x="4168564" y="2484717"/>
            <a:ext cx="1009269" cy="2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5295C0-6428-EFFA-A7DA-C655B0CBB47B}"/>
              </a:ext>
            </a:extLst>
          </p:cNvPr>
          <p:cNvSpPr/>
          <p:nvPr/>
        </p:nvSpPr>
        <p:spPr bwMode="white">
          <a:xfrm>
            <a:off x="7596272" y="2484717"/>
            <a:ext cx="1399647" cy="2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EDEE8F-38F9-ED56-6925-11F87E793CCE}"/>
              </a:ext>
            </a:extLst>
          </p:cNvPr>
          <p:cNvSpPr/>
          <p:nvPr/>
        </p:nvSpPr>
        <p:spPr bwMode="white">
          <a:xfrm>
            <a:off x="731335" y="2981363"/>
            <a:ext cx="580806" cy="2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AB22A3-D942-725F-9740-33DB0BA0B86F}"/>
              </a:ext>
            </a:extLst>
          </p:cNvPr>
          <p:cNvSpPr/>
          <p:nvPr/>
        </p:nvSpPr>
        <p:spPr bwMode="white">
          <a:xfrm>
            <a:off x="4168564" y="2981363"/>
            <a:ext cx="418942" cy="2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6D78C4-2675-CDED-4B38-3ADB7905C36B}"/>
              </a:ext>
            </a:extLst>
          </p:cNvPr>
          <p:cNvSpPr/>
          <p:nvPr/>
        </p:nvSpPr>
        <p:spPr bwMode="white">
          <a:xfrm>
            <a:off x="7596272" y="2981363"/>
            <a:ext cx="723627" cy="2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47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2025-07-23T09:36:37Z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