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9" autoAdjust="0"/>
    <p:restoredTop sz="94660"/>
  </p:normalViewPr>
  <p:slideViewPr>
    <p:cSldViewPr showGuides="1">
      <p:cViewPr varScale="1">
        <p:scale>
          <a:sx n="64" d="100"/>
          <a:sy n="64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4E11A3-C958-4330-9244-0C0A62EFB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95536"/>
            <a:ext cx="11449272" cy="2250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DA071-2EE2-261E-55C0-DF5B7463BF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21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15F949-A2C8-B5CC-68A3-B7242212F426}"/>
              </a:ext>
            </a:extLst>
          </p:cNvPr>
          <p:cNvSpPr/>
          <p:nvPr/>
        </p:nvSpPr>
        <p:spPr bwMode="white">
          <a:xfrm>
            <a:off x="2026246" y="2667009"/>
            <a:ext cx="504634" cy="2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ED72D5-C57B-69E1-1D49-4D5892A2BEE7}"/>
              </a:ext>
            </a:extLst>
          </p:cNvPr>
          <p:cNvSpPr/>
          <p:nvPr/>
        </p:nvSpPr>
        <p:spPr bwMode="white">
          <a:xfrm>
            <a:off x="4692241" y="2667009"/>
            <a:ext cx="685541" cy="2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678EDA-64B4-1C90-E689-CF09A5395043}"/>
              </a:ext>
            </a:extLst>
          </p:cNvPr>
          <p:cNvSpPr/>
          <p:nvPr/>
        </p:nvSpPr>
        <p:spPr bwMode="white">
          <a:xfrm>
            <a:off x="7367758" y="2667009"/>
            <a:ext cx="371335" cy="2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487FEB-EE2D-9259-1F98-6EA7B81997F9}"/>
              </a:ext>
            </a:extLst>
          </p:cNvPr>
          <p:cNvSpPr/>
          <p:nvPr/>
        </p:nvSpPr>
        <p:spPr bwMode="white">
          <a:xfrm>
            <a:off x="9729068" y="2667009"/>
            <a:ext cx="371335" cy="2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99C63D-92C6-DC6D-37DA-643B38F89ECF}"/>
              </a:ext>
            </a:extLst>
          </p:cNvPr>
          <p:cNvSpPr/>
          <p:nvPr/>
        </p:nvSpPr>
        <p:spPr bwMode="white">
          <a:xfrm>
            <a:off x="2026246" y="3144826"/>
            <a:ext cx="352292" cy="2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2B94BC-88D2-4D6C-8FB3-25687F8BBF48}"/>
              </a:ext>
            </a:extLst>
          </p:cNvPr>
          <p:cNvSpPr/>
          <p:nvPr/>
        </p:nvSpPr>
        <p:spPr bwMode="white">
          <a:xfrm>
            <a:off x="4530377" y="3144826"/>
            <a:ext cx="380856" cy="2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447B32-28FA-998C-87C4-688C09AA5E70}"/>
              </a:ext>
            </a:extLst>
          </p:cNvPr>
          <p:cNvSpPr/>
          <p:nvPr/>
        </p:nvSpPr>
        <p:spPr bwMode="white">
          <a:xfrm>
            <a:off x="7386801" y="3144826"/>
            <a:ext cx="352292" cy="2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85A896-4818-7CCC-0C7B-A7BA9BAC9853}"/>
              </a:ext>
            </a:extLst>
          </p:cNvPr>
          <p:cNvSpPr/>
          <p:nvPr/>
        </p:nvSpPr>
        <p:spPr bwMode="white">
          <a:xfrm>
            <a:off x="10052795" y="3144826"/>
            <a:ext cx="523677" cy="2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ABBE0-3B62-EA11-9933-A4FE0E341B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64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33DD72-0441-9AFA-E522-6F4F0229A848}"/>
              </a:ext>
            </a:extLst>
          </p:cNvPr>
          <p:cNvSpPr/>
          <p:nvPr/>
        </p:nvSpPr>
        <p:spPr bwMode="white">
          <a:xfrm>
            <a:off x="950327" y="2491114"/>
            <a:ext cx="1361561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3307AF-109E-0FDB-E9FA-F03AF59D9BBD}"/>
              </a:ext>
            </a:extLst>
          </p:cNvPr>
          <p:cNvSpPr/>
          <p:nvPr/>
        </p:nvSpPr>
        <p:spPr bwMode="white">
          <a:xfrm>
            <a:off x="3797229" y="2491114"/>
            <a:ext cx="1323476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6C772B-3858-964F-633A-A1CD39D2F992}"/>
              </a:ext>
            </a:extLst>
          </p:cNvPr>
          <p:cNvSpPr/>
          <p:nvPr/>
        </p:nvSpPr>
        <p:spPr bwMode="white">
          <a:xfrm>
            <a:off x="6786952" y="2491114"/>
            <a:ext cx="1094961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ED1FA0-E20B-22FF-7441-D2E036965F98}"/>
              </a:ext>
            </a:extLst>
          </p:cNvPr>
          <p:cNvSpPr/>
          <p:nvPr/>
        </p:nvSpPr>
        <p:spPr bwMode="white">
          <a:xfrm>
            <a:off x="8995919" y="2491114"/>
            <a:ext cx="971183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B5300C-A3F1-E872-2519-40BB9AC01A96}"/>
              </a:ext>
            </a:extLst>
          </p:cNvPr>
          <p:cNvSpPr/>
          <p:nvPr/>
        </p:nvSpPr>
        <p:spPr bwMode="white">
          <a:xfrm>
            <a:off x="950327" y="2929364"/>
            <a:ext cx="685541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C589BD-CD44-76B5-A6FC-0C465880D0BA}"/>
              </a:ext>
            </a:extLst>
          </p:cNvPr>
          <p:cNvSpPr/>
          <p:nvPr/>
        </p:nvSpPr>
        <p:spPr bwMode="white">
          <a:xfrm>
            <a:off x="3797229" y="2929364"/>
            <a:ext cx="676020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9E5C59-6FD7-7467-ACA8-82D3B2CD7BE1}"/>
              </a:ext>
            </a:extLst>
          </p:cNvPr>
          <p:cNvSpPr/>
          <p:nvPr/>
        </p:nvSpPr>
        <p:spPr bwMode="white">
          <a:xfrm>
            <a:off x="6786952" y="2929364"/>
            <a:ext cx="514156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05FD68-44B4-C9F7-B671-7EF288813340}"/>
              </a:ext>
            </a:extLst>
          </p:cNvPr>
          <p:cNvSpPr/>
          <p:nvPr/>
        </p:nvSpPr>
        <p:spPr bwMode="white">
          <a:xfrm>
            <a:off x="8995919" y="2929364"/>
            <a:ext cx="552241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26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E3208-0B44-17EB-E556-E6D68FC2AE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73DDF-082B-5FF8-32DB-176F2FE40DE4}"/>
              </a:ext>
            </a:extLst>
          </p:cNvPr>
          <p:cNvSpPr/>
          <p:nvPr/>
        </p:nvSpPr>
        <p:spPr bwMode="white">
          <a:xfrm>
            <a:off x="1343472" y="2420888"/>
            <a:ext cx="1673001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D49C24-5339-7765-0AEE-FEB509AF9672}"/>
              </a:ext>
            </a:extLst>
          </p:cNvPr>
          <p:cNvSpPr/>
          <p:nvPr/>
        </p:nvSpPr>
        <p:spPr bwMode="white">
          <a:xfrm>
            <a:off x="3016473" y="1987750"/>
            <a:ext cx="1161612" cy="26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E6BBD-113D-D6BD-5095-E5978782F664}"/>
              </a:ext>
            </a:extLst>
          </p:cNvPr>
          <p:cNvSpPr/>
          <p:nvPr/>
        </p:nvSpPr>
        <p:spPr bwMode="white">
          <a:xfrm>
            <a:off x="6567959" y="1987750"/>
            <a:ext cx="1313954" cy="26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1CD70E-E9FE-17C4-75D7-D4D88CC5BF54}"/>
              </a:ext>
            </a:extLst>
          </p:cNvPr>
          <p:cNvSpPr/>
          <p:nvPr/>
        </p:nvSpPr>
        <p:spPr bwMode="white">
          <a:xfrm>
            <a:off x="10271788" y="1968657"/>
            <a:ext cx="1161612" cy="29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5CEFF59-31B7-4A5C-B8F1-F08007B21306}"/>
              </a:ext>
            </a:extLst>
          </p:cNvPr>
          <p:cNvSpPr/>
          <p:nvPr/>
        </p:nvSpPr>
        <p:spPr bwMode="white">
          <a:xfrm>
            <a:off x="4848735" y="2423302"/>
            <a:ext cx="2039353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EDB98FB-4853-4767-91EE-99714FEC08E0}"/>
              </a:ext>
            </a:extLst>
          </p:cNvPr>
          <p:cNvSpPr/>
          <p:nvPr/>
        </p:nvSpPr>
        <p:spPr bwMode="white">
          <a:xfrm>
            <a:off x="8616280" y="2420888"/>
            <a:ext cx="2143423" cy="224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9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AE3C6-6178-903D-49D6-12B815AA9F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74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1D922A-03AC-BD32-C3AE-26635F3E276C}"/>
              </a:ext>
            </a:extLst>
          </p:cNvPr>
          <p:cNvSpPr/>
          <p:nvPr/>
        </p:nvSpPr>
        <p:spPr bwMode="white">
          <a:xfrm>
            <a:off x="1169319" y="2044161"/>
            <a:ext cx="1285390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7F938E-13FB-19D1-5B88-6DDCB1272DB0}"/>
              </a:ext>
            </a:extLst>
          </p:cNvPr>
          <p:cNvSpPr/>
          <p:nvPr/>
        </p:nvSpPr>
        <p:spPr bwMode="white">
          <a:xfrm>
            <a:off x="950327" y="2482852"/>
            <a:ext cx="1094962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4AB94D-EF3A-A824-348F-E1D4E198C30F}"/>
              </a:ext>
            </a:extLst>
          </p:cNvPr>
          <p:cNvSpPr/>
          <p:nvPr/>
        </p:nvSpPr>
        <p:spPr bwMode="white">
          <a:xfrm>
            <a:off x="950327" y="2883396"/>
            <a:ext cx="1056876" cy="267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B78FC2-C1DC-D36E-EEB7-2E81A7EDBF0E}"/>
              </a:ext>
            </a:extLst>
          </p:cNvPr>
          <p:cNvSpPr/>
          <p:nvPr/>
        </p:nvSpPr>
        <p:spPr bwMode="white">
          <a:xfrm>
            <a:off x="912241" y="3322087"/>
            <a:ext cx="3979949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CC94A8-F0E5-F8C9-A758-644D9D4779E1}"/>
              </a:ext>
            </a:extLst>
          </p:cNvPr>
          <p:cNvSpPr/>
          <p:nvPr/>
        </p:nvSpPr>
        <p:spPr bwMode="white">
          <a:xfrm>
            <a:off x="321914" y="3741705"/>
            <a:ext cx="3037329" cy="62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96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84DAA362-09B2-49FC-B69A-AD1776D22C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80" r="71008"/>
          <a:stretch/>
        </p:blipFill>
        <p:spPr>
          <a:xfrm>
            <a:off x="360000" y="1340340"/>
            <a:ext cx="3287728" cy="648500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CED9931-846A-4673-9087-441D5E3B2A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54209"/>
            <a:ext cx="11340000" cy="295896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61B74D-E8E7-41D9-B8D5-586AB173AC2A}"/>
              </a:ext>
            </a:extLst>
          </p:cNvPr>
          <p:cNvSpPr/>
          <p:nvPr/>
        </p:nvSpPr>
        <p:spPr bwMode="white">
          <a:xfrm>
            <a:off x="1188362" y="3409607"/>
            <a:ext cx="1942367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F1628D-8602-41F7-8E72-FB879F0856E4}"/>
              </a:ext>
            </a:extLst>
          </p:cNvPr>
          <p:cNvSpPr/>
          <p:nvPr/>
        </p:nvSpPr>
        <p:spPr bwMode="white">
          <a:xfrm>
            <a:off x="950327" y="3848679"/>
            <a:ext cx="1494861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D38503E-7EDD-43B9-9F4D-827574E1BD92}"/>
              </a:ext>
            </a:extLst>
          </p:cNvPr>
          <p:cNvSpPr/>
          <p:nvPr/>
        </p:nvSpPr>
        <p:spPr bwMode="white">
          <a:xfrm>
            <a:off x="950327" y="4268662"/>
            <a:ext cx="1332997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274D25E-FE06-418B-BE1D-18153D411508}"/>
              </a:ext>
            </a:extLst>
          </p:cNvPr>
          <p:cNvSpPr/>
          <p:nvPr/>
        </p:nvSpPr>
        <p:spPr bwMode="white">
          <a:xfrm>
            <a:off x="912241" y="4688644"/>
            <a:ext cx="3427707" cy="25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94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2025-07-24T01:15:52Z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