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87" autoAdjust="0"/>
    <p:restoredTop sz="94660"/>
  </p:normalViewPr>
  <p:slideViewPr>
    <p:cSldViewPr showGuides="1">
      <p:cViewPr varScale="1">
        <p:scale>
          <a:sx n="64" d="100"/>
          <a:sy n="64" d="100"/>
        </p:scale>
        <p:origin x="64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62703D4-8DCE-43B0-8DD0-27AE8149F9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2843212"/>
            <a:ext cx="9220200" cy="11715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D8FAD6-DAA1-709B-75BB-DD22B03B50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290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57132A-3605-2BA4-3B09-E21A137321DB}"/>
              </a:ext>
            </a:extLst>
          </p:cNvPr>
          <p:cNvSpPr/>
          <p:nvPr/>
        </p:nvSpPr>
        <p:spPr bwMode="white">
          <a:xfrm>
            <a:off x="3578236" y="2900783"/>
            <a:ext cx="390377" cy="2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1E4A38-CE11-88EE-74A6-775E6C0D17A1}"/>
              </a:ext>
            </a:extLst>
          </p:cNvPr>
          <p:cNvSpPr/>
          <p:nvPr/>
        </p:nvSpPr>
        <p:spPr bwMode="white">
          <a:xfrm>
            <a:off x="5292090" y="3529576"/>
            <a:ext cx="380856" cy="2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7E75E41-47DD-8A58-6A51-9170A60708FC}"/>
              </a:ext>
            </a:extLst>
          </p:cNvPr>
          <p:cNvSpPr/>
          <p:nvPr/>
        </p:nvSpPr>
        <p:spPr bwMode="white">
          <a:xfrm>
            <a:off x="4273299" y="4253642"/>
            <a:ext cx="209471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A4215BE-D33B-5020-6727-8579E55C1E25}"/>
              </a:ext>
            </a:extLst>
          </p:cNvPr>
          <p:cNvSpPr/>
          <p:nvPr/>
        </p:nvSpPr>
        <p:spPr bwMode="white">
          <a:xfrm>
            <a:off x="5101662" y="4253642"/>
            <a:ext cx="209471" cy="2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8FEDC57-49C9-9255-4FA7-EBFFC1BB6E20}"/>
              </a:ext>
            </a:extLst>
          </p:cNvPr>
          <p:cNvSpPr/>
          <p:nvPr/>
        </p:nvSpPr>
        <p:spPr bwMode="white">
          <a:xfrm>
            <a:off x="5920503" y="4253642"/>
            <a:ext cx="228513" cy="2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E2371EC-EC24-DD1F-C051-602D71D090B3}"/>
              </a:ext>
            </a:extLst>
          </p:cNvPr>
          <p:cNvSpPr/>
          <p:nvPr/>
        </p:nvSpPr>
        <p:spPr bwMode="white">
          <a:xfrm>
            <a:off x="4187607" y="4977707"/>
            <a:ext cx="380856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33D9410-9910-98E2-D28C-33E3E1DCE437}"/>
              </a:ext>
            </a:extLst>
          </p:cNvPr>
          <p:cNvSpPr/>
          <p:nvPr/>
        </p:nvSpPr>
        <p:spPr bwMode="white">
          <a:xfrm>
            <a:off x="5092141" y="4977707"/>
            <a:ext cx="228513" cy="2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0B408CA-2A75-8ABC-6B95-86882E720221}"/>
              </a:ext>
            </a:extLst>
          </p:cNvPr>
          <p:cNvSpPr/>
          <p:nvPr/>
        </p:nvSpPr>
        <p:spPr bwMode="white">
          <a:xfrm>
            <a:off x="5844332" y="4977707"/>
            <a:ext cx="380856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26E7B9DE-4FFC-44C6-A02E-48FA7CDB55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943" y="3429000"/>
            <a:ext cx="3006133" cy="1871075"/>
          </a:xfrm>
          <a:prstGeom prst="rect">
            <a:avLst/>
          </a:prstGeom>
        </p:spPr>
      </p:pic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F49AF678-D613-4A39-81E2-5B7375D974D2}"/>
              </a:ext>
            </a:extLst>
          </p:cNvPr>
          <p:cNvSpPr/>
          <p:nvPr/>
        </p:nvSpPr>
        <p:spPr bwMode="white">
          <a:xfrm>
            <a:off x="9909974" y="2900783"/>
            <a:ext cx="352292" cy="2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D9E93EF6-AAB6-4826-A3BB-C28708F9A2A1}"/>
              </a:ext>
            </a:extLst>
          </p:cNvPr>
          <p:cNvSpPr/>
          <p:nvPr/>
        </p:nvSpPr>
        <p:spPr bwMode="white">
          <a:xfrm>
            <a:off x="9338690" y="3529576"/>
            <a:ext cx="371334" cy="2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EE183089-0EF9-42EB-91B0-48A19750E491}"/>
              </a:ext>
            </a:extLst>
          </p:cNvPr>
          <p:cNvSpPr/>
          <p:nvPr/>
        </p:nvSpPr>
        <p:spPr bwMode="white">
          <a:xfrm>
            <a:off x="10243224" y="3529576"/>
            <a:ext cx="218992" cy="2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F4BF306D-F655-419B-8A32-947060C1AF8F}"/>
              </a:ext>
            </a:extLst>
          </p:cNvPr>
          <p:cNvSpPr/>
          <p:nvPr/>
        </p:nvSpPr>
        <p:spPr bwMode="white">
          <a:xfrm>
            <a:off x="11014458" y="3529576"/>
            <a:ext cx="352292" cy="2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46FA9E72-438A-42F4-A112-8E7E626AB65D}"/>
              </a:ext>
            </a:extLst>
          </p:cNvPr>
          <p:cNvSpPr/>
          <p:nvPr/>
        </p:nvSpPr>
        <p:spPr bwMode="white">
          <a:xfrm>
            <a:off x="9414861" y="4253642"/>
            <a:ext cx="218992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1735834C-788C-4244-A3DA-AD64418245F3}"/>
              </a:ext>
            </a:extLst>
          </p:cNvPr>
          <p:cNvSpPr/>
          <p:nvPr/>
        </p:nvSpPr>
        <p:spPr bwMode="white">
          <a:xfrm>
            <a:off x="10243224" y="4253642"/>
            <a:ext cx="218992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6394DEBE-7F45-437A-8FA2-A909EEAD84FB}"/>
              </a:ext>
            </a:extLst>
          </p:cNvPr>
          <p:cNvSpPr/>
          <p:nvPr/>
        </p:nvSpPr>
        <p:spPr bwMode="white">
          <a:xfrm>
            <a:off x="11071586" y="4253642"/>
            <a:ext cx="209471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CEE8B1E0-950C-4A44-9180-BFDBCDF8E80E}"/>
              </a:ext>
            </a:extLst>
          </p:cNvPr>
          <p:cNvSpPr/>
          <p:nvPr/>
        </p:nvSpPr>
        <p:spPr bwMode="white">
          <a:xfrm>
            <a:off x="9357732" y="4977707"/>
            <a:ext cx="352292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21544AB2-C318-4E3C-B2C8-9D7D923BEBC5}"/>
              </a:ext>
            </a:extLst>
          </p:cNvPr>
          <p:cNvSpPr/>
          <p:nvPr/>
        </p:nvSpPr>
        <p:spPr bwMode="white">
          <a:xfrm>
            <a:off x="10243224" y="4977707"/>
            <a:ext cx="218992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E3A356C7-3C6D-48C9-AC5A-004B1327B9E4}"/>
              </a:ext>
            </a:extLst>
          </p:cNvPr>
          <p:cNvSpPr/>
          <p:nvPr/>
        </p:nvSpPr>
        <p:spPr bwMode="white">
          <a:xfrm>
            <a:off x="11014458" y="4977707"/>
            <a:ext cx="352292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09F3F12E-35BF-4CCA-AF19-C04DC3AE31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2921" y="3519590"/>
            <a:ext cx="1793956" cy="16376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4" grpId="0" animBg="1"/>
      <p:bldP spid="15" grpId="0" animBg="1"/>
      <p:bldP spid="16" grpId="0" animBg="1"/>
      <p:bldP spid="21" grpId="0" animBg="1"/>
      <p:bldP spid="22" grpId="0" animBg="1"/>
      <p:bldP spid="23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506782-C785-E0FB-C863-83EECEBF2B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42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E34D66-1449-E7F1-E109-3A4C5B21185A}"/>
              </a:ext>
            </a:extLst>
          </p:cNvPr>
          <p:cNvSpPr/>
          <p:nvPr/>
        </p:nvSpPr>
        <p:spPr bwMode="white">
          <a:xfrm>
            <a:off x="3616322" y="2915689"/>
            <a:ext cx="352292" cy="20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285677-D6CA-0B6B-5690-D1135C779CB4}"/>
              </a:ext>
            </a:extLst>
          </p:cNvPr>
          <p:cNvSpPr/>
          <p:nvPr/>
        </p:nvSpPr>
        <p:spPr bwMode="white">
          <a:xfrm>
            <a:off x="4692241" y="2915689"/>
            <a:ext cx="352292" cy="20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384411-F4E8-6F30-FD48-62272548A296}"/>
              </a:ext>
            </a:extLst>
          </p:cNvPr>
          <p:cNvSpPr/>
          <p:nvPr/>
        </p:nvSpPr>
        <p:spPr bwMode="white">
          <a:xfrm>
            <a:off x="6348967" y="2915689"/>
            <a:ext cx="352292" cy="20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8DBF4B-68F0-23B3-D11C-3A87318D52B3}"/>
              </a:ext>
            </a:extLst>
          </p:cNvPr>
          <p:cNvSpPr/>
          <p:nvPr/>
        </p:nvSpPr>
        <p:spPr bwMode="white">
          <a:xfrm>
            <a:off x="8072342" y="2915689"/>
            <a:ext cx="295163" cy="20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517AF3-7EA4-A008-11C3-A52E99A5A758}"/>
              </a:ext>
            </a:extLst>
          </p:cNvPr>
          <p:cNvSpPr/>
          <p:nvPr/>
        </p:nvSpPr>
        <p:spPr bwMode="white">
          <a:xfrm>
            <a:off x="9690982" y="2915689"/>
            <a:ext cx="333249" cy="20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434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DFADC2-E747-BBB4-114C-7D23FCE77B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264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BAA23C-9897-9DAB-A2F4-38CCE3D1DED3}"/>
              </a:ext>
            </a:extLst>
          </p:cNvPr>
          <p:cNvSpPr/>
          <p:nvPr/>
        </p:nvSpPr>
        <p:spPr bwMode="white">
          <a:xfrm>
            <a:off x="902720" y="2062612"/>
            <a:ext cx="1237783" cy="20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C092A8-3383-19CC-A1F4-F5945AF63677}"/>
              </a:ext>
            </a:extLst>
          </p:cNvPr>
          <p:cNvSpPr/>
          <p:nvPr/>
        </p:nvSpPr>
        <p:spPr bwMode="white">
          <a:xfrm>
            <a:off x="912241" y="2520037"/>
            <a:ext cx="5065390" cy="25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441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86942F-5458-68A6-19F0-86D5045B0A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935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9FA9CB-047C-A037-7DAC-C1127EB56DDA}"/>
              </a:ext>
            </a:extLst>
          </p:cNvPr>
          <p:cNvSpPr/>
          <p:nvPr/>
        </p:nvSpPr>
        <p:spPr bwMode="white">
          <a:xfrm>
            <a:off x="902720" y="2559372"/>
            <a:ext cx="1790025" cy="257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F0BECF-3120-CBA8-E05D-48C1E3B9D9F4}"/>
              </a:ext>
            </a:extLst>
          </p:cNvPr>
          <p:cNvSpPr/>
          <p:nvPr/>
        </p:nvSpPr>
        <p:spPr bwMode="white">
          <a:xfrm>
            <a:off x="2959345" y="2559372"/>
            <a:ext cx="1904282" cy="257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E3EFF6-70EB-3F86-F7ED-6E0A40608870}"/>
              </a:ext>
            </a:extLst>
          </p:cNvPr>
          <p:cNvSpPr/>
          <p:nvPr/>
        </p:nvSpPr>
        <p:spPr bwMode="white">
          <a:xfrm>
            <a:off x="5111183" y="2578449"/>
            <a:ext cx="837884" cy="20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CF5DBC-327A-9406-DE17-C90D670A711A}"/>
              </a:ext>
            </a:extLst>
          </p:cNvPr>
          <p:cNvSpPr/>
          <p:nvPr/>
        </p:nvSpPr>
        <p:spPr bwMode="white">
          <a:xfrm>
            <a:off x="912241" y="3045829"/>
            <a:ext cx="3161108" cy="257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CA53FF-9D07-FFDD-17E7-4147B6BA1711}"/>
              </a:ext>
            </a:extLst>
          </p:cNvPr>
          <p:cNvSpPr/>
          <p:nvPr/>
        </p:nvSpPr>
        <p:spPr bwMode="white">
          <a:xfrm>
            <a:off x="321914" y="3742131"/>
            <a:ext cx="3037329" cy="61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726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AAF068-0EEC-8AC5-3F51-9F77788549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80555"/>
            <a:ext cx="11340000" cy="314864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C79D85-9512-7E64-3BF8-946F8E3BD4E1}"/>
              </a:ext>
            </a:extLst>
          </p:cNvPr>
          <p:cNvSpPr/>
          <p:nvPr/>
        </p:nvSpPr>
        <p:spPr bwMode="white">
          <a:xfrm>
            <a:off x="1207405" y="3435426"/>
            <a:ext cx="1513904" cy="238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BDB1F4-F9B6-E2F4-55D6-2D3E22242A22}"/>
              </a:ext>
            </a:extLst>
          </p:cNvPr>
          <p:cNvSpPr/>
          <p:nvPr/>
        </p:nvSpPr>
        <p:spPr bwMode="white">
          <a:xfrm>
            <a:off x="950327" y="3931576"/>
            <a:ext cx="961662" cy="200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2723F0-1EE4-62AA-C414-474B5D49AD7F}"/>
              </a:ext>
            </a:extLst>
          </p:cNvPr>
          <p:cNvSpPr/>
          <p:nvPr/>
        </p:nvSpPr>
        <p:spPr bwMode="white">
          <a:xfrm>
            <a:off x="950327" y="4399102"/>
            <a:ext cx="1056876" cy="25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4AE5EC-DB25-B3AD-A414-3A3B8569635A}"/>
              </a:ext>
            </a:extLst>
          </p:cNvPr>
          <p:cNvSpPr/>
          <p:nvPr/>
        </p:nvSpPr>
        <p:spPr bwMode="white">
          <a:xfrm>
            <a:off x="912241" y="4885711"/>
            <a:ext cx="3427707" cy="24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7A0BD2FC-7F64-4872-998B-D3A426457D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862" r="72124"/>
          <a:stretch/>
        </p:blipFill>
        <p:spPr>
          <a:xfrm>
            <a:off x="360000" y="1331633"/>
            <a:ext cx="3161108" cy="801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319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2025-07-23T16:20:27Z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