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57DCBC-2D3A-4FE5-8DCB-5D22EB919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462212"/>
            <a:ext cx="9686925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6D3BE-7D2C-F91A-9784-E752389DC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20" y="963352"/>
            <a:ext cx="9667108" cy="56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99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5C81B-610B-0C0B-2280-06AD7AE52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28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D3B94C-B7E7-4FAE-9CB5-35A44F60366B}"/>
              </a:ext>
            </a:extLst>
          </p:cNvPr>
          <p:cNvSpPr/>
          <p:nvPr/>
        </p:nvSpPr>
        <p:spPr bwMode="white">
          <a:xfrm>
            <a:off x="360000" y="2301495"/>
            <a:ext cx="2495640" cy="6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5CB688-749A-4904-986B-7771B90551DB}"/>
              </a:ext>
            </a:extLst>
          </p:cNvPr>
          <p:cNvSpPr/>
          <p:nvPr/>
        </p:nvSpPr>
        <p:spPr bwMode="white">
          <a:xfrm>
            <a:off x="342862" y="3394832"/>
            <a:ext cx="1621624" cy="67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1511CE-D4B0-4721-A389-F04FC4CA05F8}"/>
              </a:ext>
            </a:extLst>
          </p:cNvPr>
          <p:cNvSpPr/>
          <p:nvPr/>
        </p:nvSpPr>
        <p:spPr bwMode="white">
          <a:xfrm>
            <a:off x="342862" y="4293096"/>
            <a:ext cx="9137514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1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1CD76-4C08-6DB4-8838-D2E6E4B0A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8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E52059C-CC7F-484C-A860-587B461DFF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4781019" y="4077072"/>
            <a:ext cx="6888051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5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21D80-7256-69EA-E637-57E2D2EAD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27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5DAE45-D0F4-4724-A46C-76F768768F75}"/>
              </a:ext>
            </a:extLst>
          </p:cNvPr>
          <p:cNvSpPr/>
          <p:nvPr/>
        </p:nvSpPr>
        <p:spPr bwMode="white">
          <a:xfrm>
            <a:off x="6003480" y="1340768"/>
            <a:ext cx="2756815" cy="60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B21E37-6FDA-4E47-977D-E47C38FE8B98}"/>
              </a:ext>
            </a:extLst>
          </p:cNvPr>
          <p:cNvSpPr/>
          <p:nvPr/>
        </p:nvSpPr>
        <p:spPr bwMode="white">
          <a:xfrm>
            <a:off x="119336" y="2348880"/>
            <a:ext cx="5270030" cy="60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2E591A-97AC-4694-B181-BEBD4BE8BC65}"/>
              </a:ext>
            </a:extLst>
          </p:cNvPr>
          <p:cNvSpPr/>
          <p:nvPr/>
        </p:nvSpPr>
        <p:spPr bwMode="white">
          <a:xfrm>
            <a:off x="6082964" y="2413179"/>
            <a:ext cx="2756815" cy="60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6AF2DD-4030-427A-84AE-3FFD40B4F132}"/>
              </a:ext>
            </a:extLst>
          </p:cNvPr>
          <p:cNvSpPr/>
          <p:nvPr/>
        </p:nvSpPr>
        <p:spPr bwMode="white">
          <a:xfrm>
            <a:off x="301556" y="3429000"/>
            <a:ext cx="4066251" cy="60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3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3ECF6-BA17-4E74-5BCE-226101B24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7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D1006-091D-A04D-DBF0-CACB9A7E6524}"/>
              </a:ext>
            </a:extLst>
          </p:cNvPr>
          <p:cNvSpPr/>
          <p:nvPr/>
        </p:nvSpPr>
        <p:spPr bwMode="white">
          <a:xfrm>
            <a:off x="1343472" y="4221088"/>
            <a:ext cx="3600400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542E6F-24DF-492E-8C31-2710B67348EB}"/>
              </a:ext>
            </a:extLst>
          </p:cNvPr>
          <p:cNvSpPr/>
          <p:nvPr/>
        </p:nvSpPr>
        <p:spPr bwMode="white">
          <a:xfrm>
            <a:off x="1374246" y="5471811"/>
            <a:ext cx="1697417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4E9B5E-DEE2-4F86-A14E-1A1208416E70}"/>
              </a:ext>
            </a:extLst>
          </p:cNvPr>
          <p:cNvSpPr/>
          <p:nvPr/>
        </p:nvSpPr>
        <p:spPr bwMode="white">
          <a:xfrm>
            <a:off x="6693776" y="4365104"/>
            <a:ext cx="2570576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E25F6E1-176F-416F-904D-C03B3AECD179}"/>
              </a:ext>
            </a:extLst>
          </p:cNvPr>
          <p:cNvSpPr/>
          <p:nvPr/>
        </p:nvSpPr>
        <p:spPr bwMode="white">
          <a:xfrm>
            <a:off x="6693776" y="5471811"/>
            <a:ext cx="1850496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38899-C237-DC8C-5C8B-3927C152E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842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A27F84-0F27-4B8B-BDD4-BE9F615D73D0}"/>
              </a:ext>
            </a:extLst>
          </p:cNvPr>
          <p:cNvSpPr/>
          <p:nvPr/>
        </p:nvSpPr>
        <p:spPr bwMode="white">
          <a:xfrm>
            <a:off x="119336" y="2548097"/>
            <a:ext cx="2808312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B485E2-2D91-416D-ADC4-D5913F1B75EE}"/>
              </a:ext>
            </a:extLst>
          </p:cNvPr>
          <p:cNvSpPr/>
          <p:nvPr/>
        </p:nvSpPr>
        <p:spPr bwMode="white">
          <a:xfrm>
            <a:off x="144226" y="3872194"/>
            <a:ext cx="1085440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779295A-34C7-4066-B9E2-5E107C7B52DD}"/>
              </a:ext>
            </a:extLst>
          </p:cNvPr>
          <p:cNvSpPr/>
          <p:nvPr/>
        </p:nvSpPr>
        <p:spPr bwMode="white">
          <a:xfrm>
            <a:off x="5231904" y="2494534"/>
            <a:ext cx="3672408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EC17871-5C11-4C3F-9395-6367EEADE00C}"/>
              </a:ext>
            </a:extLst>
          </p:cNvPr>
          <p:cNvSpPr/>
          <p:nvPr/>
        </p:nvSpPr>
        <p:spPr bwMode="white">
          <a:xfrm>
            <a:off x="5379392" y="3831381"/>
            <a:ext cx="1940743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0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C8E12-58F6-4B6C-BAC2-D7EC16FBA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84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2BFB92-BC07-491D-8DC5-683C927D1BEF}"/>
              </a:ext>
            </a:extLst>
          </p:cNvPr>
          <p:cNvSpPr/>
          <p:nvPr/>
        </p:nvSpPr>
        <p:spPr bwMode="white">
          <a:xfrm>
            <a:off x="258032" y="2548097"/>
            <a:ext cx="2813632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B1D427-B28F-4B8D-B5C9-AE95A0D75CD7}"/>
              </a:ext>
            </a:extLst>
          </p:cNvPr>
          <p:cNvSpPr/>
          <p:nvPr/>
        </p:nvSpPr>
        <p:spPr bwMode="white">
          <a:xfrm>
            <a:off x="225904" y="3711947"/>
            <a:ext cx="1621624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9C5087-46C0-49C9-82AA-4C312610A2CE}"/>
              </a:ext>
            </a:extLst>
          </p:cNvPr>
          <p:cNvSpPr/>
          <p:nvPr/>
        </p:nvSpPr>
        <p:spPr bwMode="white">
          <a:xfrm>
            <a:off x="5303912" y="2467973"/>
            <a:ext cx="3312368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9E727E-37D2-48F3-9FD7-0514C00D6B04}"/>
              </a:ext>
            </a:extLst>
          </p:cNvPr>
          <p:cNvSpPr/>
          <p:nvPr/>
        </p:nvSpPr>
        <p:spPr bwMode="white">
          <a:xfrm>
            <a:off x="5303912" y="3711947"/>
            <a:ext cx="1621624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58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9199F781-EAA5-4647-AD4F-1D8B91B07A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1"/>
          <a:stretch/>
        </p:blipFill>
        <p:spPr>
          <a:xfrm>
            <a:off x="1523492" y="695440"/>
            <a:ext cx="8964996" cy="595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84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0D872-09AE-5951-4E57-4026EA6E2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368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998A33-0526-464A-992F-A7C8E0DC5D0F}"/>
              </a:ext>
            </a:extLst>
          </p:cNvPr>
          <p:cNvSpPr/>
          <p:nvPr/>
        </p:nvSpPr>
        <p:spPr bwMode="white">
          <a:xfrm>
            <a:off x="351138" y="2348880"/>
            <a:ext cx="2864542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788CDD-FFA3-4598-BE3D-1CDA6EE55B0D}"/>
              </a:ext>
            </a:extLst>
          </p:cNvPr>
          <p:cNvSpPr/>
          <p:nvPr/>
        </p:nvSpPr>
        <p:spPr bwMode="white">
          <a:xfrm>
            <a:off x="225904" y="3711947"/>
            <a:ext cx="2989776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32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B8504-4701-197C-DB9B-C4D3C9F2BF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49"/>
          <a:stretch/>
        </p:blipFill>
        <p:spPr>
          <a:xfrm>
            <a:off x="360000" y="1224001"/>
            <a:ext cx="11340000" cy="9808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6BBEE36-3A64-44F6-9DA9-8403AB60A9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0" r="22749"/>
          <a:stretch/>
        </p:blipFill>
        <p:spPr>
          <a:xfrm>
            <a:off x="4802354" y="2708921"/>
            <a:ext cx="7173662" cy="21602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551537E-C07B-41F4-917E-5AAB67035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/>
        </p:blipFill>
        <p:spPr>
          <a:xfrm>
            <a:off x="1080080" y="2538754"/>
            <a:ext cx="3863792" cy="341052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E89C71-10BB-492F-B023-A9B2EAB3E5BE}"/>
              </a:ext>
            </a:extLst>
          </p:cNvPr>
          <p:cNvSpPr/>
          <p:nvPr/>
        </p:nvSpPr>
        <p:spPr bwMode="white">
          <a:xfrm>
            <a:off x="1319592" y="2564904"/>
            <a:ext cx="3696287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D4A103-8A9F-486E-966B-750B884F5CE6}"/>
              </a:ext>
            </a:extLst>
          </p:cNvPr>
          <p:cNvSpPr/>
          <p:nvPr/>
        </p:nvSpPr>
        <p:spPr bwMode="white">
          <a:xfrm>
            <a:off x="767408" y="3822816"/>
            <a:ext cx="2592288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53789F-CFB9-4EFE-9DB4-D5A4CB5F79D0}"/>
              </a:ext>
            </a:extLst>
          </p:cNvPr>
          <p:cNvSpPr/>
          <p:nvPr/>
        </p:nvSpPr>
        <p:spPr bwMode="white">
          <a:xfrm>
            <a:off x="945984" y="5026701"/>
            <a:ext cx="2413712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0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A3570-8333-B5C9-6E2C-52871BC56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99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74E9E-4382-CCBF-A2CB-D36E1D8ED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49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050FB4-2448-4112-89F5-49286F68ED95}"/>
              </a:ext>
            </a:extLst>
          </p:cNvPr>
          <p:cNvSpPr/>
          <p:nvPr/>
        </p:nvSpPr>
        <p:spPr bwMode="white">
          <a:xfrm>
            <a:off x="191344" y="2348880"/>
            <a:ext cx="2232248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E7224B5-BE9C-4611-9269-429EA2449D8F}"/>
              </a:ext>
            </a:extLst>
          </p:cNvPr>
          <p:cNvSpPr/>
          <p:nvPr/>
        </p:nvSpPr>
        <p:spPr bwMode="white">
          <a:xfrm>
            <a:off x="360000" y="3316673"/>
            <a:ext cx="2495640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5342FD-2D2F-4F03-AFA2-FE61EBE7BC77}"/>
              </a:ext>
            </a:extLst>
          </p:cNvPr>
          <p:cNvSpPr/>
          <p:nvPr/>
        </p:nvSpPr>
        <p:spPr bwMode="white">
          <a:xfrm>
            <a:off x="191344" y="4365104"/>
            <a:ext cx="9433048" cy="8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0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