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5" r:id="rId4"/>
    <p:sldId id="333" r:id="rId5"/>
    <p:sldId id="332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7" autoAdjust="0"/>
    <p:restoredTop sz="94660"/>
  </p:normalViewPr>
  <p:slideViewPr>
    <p:cSldViewPr showGuides="1">
      <p:cViewPr>
        <p:scale>
          <a:sx n="69" d="100"/>
          <a:sy n="69" d="100"/>
        </p:scale>
        <p:origin x="516" y="-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D525A65-CBE7-44FA-9FB9-5B613DEFF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490787"/>
            <a:ext cx="10887075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A193D-346D-BBBC-4C7A-1A2AE39430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4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5C6498-FD8A-56F4-032D-C72654104B62}"/>
              </a:ext>
            </a:extLst>
          </p:cNvPr>
          <p:cNvSpPr/>
          <p:nvPr/>
        </p:nvSpPr>
        <p:spPr bwMode="white">
          <a:xfrm>
            <a:off x="8719798" y="2795978"/>
            <a:ext cx="561763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856D0F-269F-9468-9264-731B477B9D1D}"/>
              </a:ext>
            </a:extLst>
          </p:cNvPr>
          <p:cNvSpPr/>
          <p:nvPr/>
        </p:nvSpPr>
        <p:spPr bwMode="white">
          <a:xfrm>
            <a:off x="3054559" y="3720111"/>
            <a:ext cx="542720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64F4C1-F02B-8BB3-D3C4-45EF086B7EFC}"/>
              </a:ext>
            </a:extLst>
          </p:cNvPr>
          <p:cNvSpPr/>
          <p:nvPr/>
        </p:nvSpPr>
        <p:spPr bwMode="white">
          <a:xfrm>
            <a:off x="9214911" y="3786801"/>
            <a:ext cx="571284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849E1-D65E-2B9D-1047-B4D7DD93E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96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28830A-0B84-DD7E-81A3-1AE6548A766E}"/>
              </a:ext>
            </a:extLst>
          </p:cNvPr>
          <p:cNvSpPr/>
          <p:nvPr/>
        </p:nvSpPr>
        <p:spPr bwMode="white">
          <a:xfrm>
            <a:off x="2464231" y="1939500"/>
            <a:ext cx="218992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E7EAC6-0863-D24A-32CF-762CFC9F0646}"/>
              </a:ext>
            </a:extLst>
          </p:cNvPr>
          <p:cNvSpPr/>
          <p:nvPr/>
        </p:nvSpPr>
        <p:spPr bwMode="white">
          <a:xfrm>
            <a:off x="7415365" y="1939500"/>
            <a:ext cx="228513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84FD7E-1966-C221-5C19-6D521561C311}"/>
              </a:ext>
            </a:extLst>
          </p:cNvPr>
          <p:cNvSpPr/>
          <p:nvPr/>
        </p:nvSpPr>
        <p:spPr bwMode="white">
          <a:xfrm>
            <a:off x="9148261" y="1939500"/>
            <a:ext cx="209471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DC07CF-5F78-9D19-2412-2C0FA3BFBF05}"/>
              </a:ext>
            </a:extLst>
          </p:cNvPr>
          <p:cNvSpPr/>
          <p:nvPr/>
        </p:nvSpPr>
        <p:spPr bwMode="white">
          <a:xfrm>
            <a:off x="2302367" y="2550060"/>
            <a:ext cx="685541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813F62-0DEC-45B5-264F-12B56CEBBF59}"/>
              </a:ext>
            </a:extLst>
          </p:cNvPr>
          <p:cNvSpPr/>
          <p:nvPr/>
        </p:nvSpPr>
        <p:spPr bwMode="white">
          <a:xfrm>
            <a:off x="8596020" y="2550060"/>
            <a:ext cx="209471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B02AF0-BEAD-C9EF-8325-150DBB54ADDC}"/>
              </a:ext>
            </a:extLst>
          </p:cNvPr>
          <p:cNvSpPr/>
          <p:nvPr/>
        </p:nvSpPr>
        <p:spPr bwMode="white">
          <a:xfrm>
            <a:off x="2311889" y="3160620"/>
            <a:ext cx="523677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57F16C-F00F-1480-4FE2-583A6C0E9DE7}"/>
              </a:ext>
            </a:extLst>
          </p:cNvPr>
          <p:cNvSpPr/>
          <p:nvPr/>
        </p:nvSpPr>
        <p:spPr bwMode="white">
          <a:xfrm>
            <a:off x="8434156" y="3160620"/>
            <a:ext cx="371334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92EC3B9-D09E-4A23-956C-70809843D5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46080"/>
            <a:ext cx="11340000" cy="220320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2F1288-E191-428C-ABDE-4343684CCA08}"/>
              </a:ext>
            </a:extLst>
          </p:cNvPr>
          <p:cNvSpPr/>
          <p:nvPr/>
        </p:nvSpPr>
        <p:spPr bwMode="white">
          <a:xfrm>
            <a:off x="1775520" y="4725144"/>
            <a:ext cx="304685" cy="26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935CBA1-20AB-432A-96C0-157CD470EDC9}"/>
              </a:ext>
            </a:extLst>
          </p:cNvPr>
          <p:cNvSpPr/>
          <p:nvPr/>
        </p:nvSpPr>
        <p:spPr bwMode="white">
          <a:xfrm>
            <a:off x="1271464" y="5472472"/>
            <a:ext cx="360040" cy="26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CFAA8F3-9C69-405F-B3D7-1F2E941B57C0}"/>
              </a:ext>
            </a:extLst>
          </p:cNvPr>
          <p:cNvSpPr/>
          <p:nvPr/>
        </p:nvSpPr>
        <p:spPr bwMode="white">
          <a:xfrm>
            <a:off x="5087888" y="4725144"/>
            <a:ext cx="304685" cy="26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55099D5-0FCB-4DC1-A272-833E523E71B5}"/>
              </a:ext>
            </a:extLst>
          </p:cNvPr>
          <p:cNvSpPr/>
          <p:nvPr/>
        </p:nvSpPr>
        <p:spPr bwMode="white">
          <a:xfrm>
            <a:off x="4935545" y="5469541"/>
            <a:ext cx="304685" cy="26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CAC48ED-9352-4BD6-8060-A80B96C49D26}"/>
              </a:ext>
            </a:extLst>
          </p:cNvPr>
          <p:cNvSpPr/>
          <p:nvPr/>
        </p:nvSpPr>
        <p:spPr bwMode="white">
          <a:xfrm>
            <a:off x="8700755" y="4725144"/>
            <a:ext cx="304685" cy="26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974D42D-8EA6-457B-B676-F69E98F9BA4D}"/>
              </a:ext>
            </a:extLst>
          </p:cNvPr>
          <p:cNvSpPr/>
          <p:nvPr/>
        </p:nvSpPr>
        <p:spPr bwMode="white">
          <a:xfrm>
            <a:off x="9357732" y="5502486"/>
            <a:ext cx="199949" cy="23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61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98DA1-4406-4A94-0AC3-E098C30E45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3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43A6FA-91B1-4986-C9D3-CDDB660BCF60}"/>
              </a:ext>
            </a:extLst>
          </p:cNvPr>
          <p:cNvSpPr/>
          <p:nvPr/>
        </p:nvSpPr>
        <p:spPr bwMode="white">
          <a:xfrm>
            <a:off x="969370" y="2538349"/>
            <a:ext cx="6246045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8355DC-9E7A-AD48-42B9-5597DC22418D}"/>
              </a:ext>
            </a:extLst>
          </p:cNvPr>
          <p:cNvSpPr/>
          <p:nvPr/>
        </p:nvSpPr>
        <p:spPr bwMode="white">
          <a:xfrm>
            <a:off x="5215919" y="3176475"/>
            <a:ext cx="209471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EF2ABA-1E3E-F6D6-0BD2-9F27379CDD5A}"/>
              </a:ext>
            </a:extLst>
          </p:cNvPr>
          <p:cNvSpPr/>
          <p:nvPr/>
        </p:nvSpPr>
        <p:spPr bwMode="white">
          <a:xfrm>
            <a:off x="5682468" y="3786029"/>
            <a:ext cx="218992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04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A9FE6-7946-8B52-B06D-C52FDBE1D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91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163E67-65C0-CF98-EEA6-3F207027EA3C}"/>
              </a:ext>
            </a:extLst>
          </p:cNvPr>
          <p:cNvSpPr/>
          <p:nvPr/>
        </p:nvSpPr>
        <p:spPr bwMode="white">
          <a:xfrm>
            <a:off x="5996675" y="2198274"/>
            <a:ext cx="247556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761DCD0-3207-4E01-8BEA-3545259D51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911424" y="4149080"/>
            <a:ext cx="8904352" cy="999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9BAE61-55CD-441E-B41C-EA5968EE26E6}"/>
              </a:ext>
            </a:extLst>
          </p:cNvPr>
          <p:cNvSpPr/>
          <p:nvPr/>
        </p:nvSpPr>
        <p:spPr bwMode="white">
          <a:xfrm>
            <a:off x="6481449" y="4254743"/>
            <a:ext cx="228513" cy="23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68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48EF0-1BB0-FD65-9B7B-40075A347F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07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A5D110-C6D0-C84B-6C38-9C194202DB68}"/>
              </a:ext>
            </a:extLst>
          </p:cNvPr>
          <p:cNvSpPr/>
          <p:nvPr/>
        </p:nvSpPr>
        <p:spPr bwMode="white">
          <a:xfrm>
            <a:off x="5606297" y="1281258"/>
            <a:ext cx="345687" cy="34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93D7B20-87DE-479C-8597-C053AC9EBC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58064"/>
            <a:ext cx="11340000" cy="1647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0162C4-1B9F-4592-A23B-7DAE681CAD0C}"/>
              </a:ext>
            </a:extLst>
          </p:cNvPr>
          <p:cNvSpPr/>
          <p:nvPr/>
        </p:nvSpPr>
        <p:spPr bwMode="white">
          <a:xfrm>
            <a:off x="1055062" y="3104959"/>
            <a:ext cx="288410" cy="32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6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7CD2C-DE4C-9CEF-1DA8-D9C03A7BAA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1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47972B-4ECE-5C8F-F4FE-E2F8CF102B1F}"/>
              </a:ext>
            </a:extLst>
          </p:cNvPr>
          <p:cNvSpPr/>
          <p:nvPr/>
        </p:nvSpPr>
        <p:spPr bwMode="white">
          <a:xfrm>
            <a:off x="5015880" y="2492896"/>
            <a:ext cx="2952328" cy="83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872DC31-1691-42E2-A851-50397A8F8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51"/>
          <a:stretch/>
        </p:blipFill>
        <p:spPr>
          <a:xfrm>
            <a:off x="911424" y="4050192"/>
            <a:ext cx="7920880" cy="1107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78AE1F-030A-4A3C-ADB7-EE03071055A2}"/>
              </a:ext>
            </a:extLst>
          </p:cNvPr>
          <p:cNvSpPr/>
          <p:nvPr/>
        </p:nvSpPr>
        <p:spPr bwMode="white">
          <a:xfrm>
            <a:off x="4066330" y="4437112"/>
            <a:ext cx="4981998" cy="83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4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04B28-35EA-3977-AF04-8B520A3930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7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AC3E7D-17B6-B04E-652D-E1744FCFB18C}"/>
              </a:ext>
            </a:extLst>
          </p:cNvPr>
          <p:cNvSpPr/>
          <p:nvPr/>
        </p:nvSpPr>
        <p:spPr bwMode="white">
          <a:xfrm>
            <a:off x="1216926" y="3340479"/>
            <a:ext cx="2180403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28D433-85FA-7E06-3FAB-F9D78282FE5F}"/>
              </a:ext>
            </a:extLst>
          </p:cNvPr>
          <p:cNvSpPr/>
          <p:nvPr/>
        </p:nvSpPr>
        <p:spPr bwMode="white">
          <a:xfrm>
            <a:off x="1207405" y="3902967"/>
            <a:ext cx="2056624" cy="25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816FD9-F5A0-81B3-D96C-C14356E93B5E}"/>
              </a:ext>
            </a:extLst>
          </p:cNvPr>
          <p:cNvSpPr/>
          <p:nvPr/>
        </p:nvSpPr>
        <p:spPr bwMode="white">
          <a:xfrm>
            <a:off x="1226448" y="4455921"/>
            <a:ext cx="3142065" cy="25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6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3BA95-2EC8-A196-D5B0-3D3D725EC1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4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0DDDB2-AFFD-27C9-9D86-89D158DB17D8}"/>
              </a:ext>
            </a:extLst>
          </p:cNvPr>
          <p:cNvSpPr/>
          <p:nvPr/>
        </p:nvSpPr>
        <p:spPr bwMode="white">
          <a:xfrm>
            <a:off x="655163" y="2519691"/>
            <a:ext cx="1513904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70AB19-9768-B716-A5A8-8E6A90C7D0F6}"/>
              </a:ext>
            </a:extLst>
          </p:cNvPr>
          <p:cNvSpPr/>
          <p:nvPr/>
        </p:nvSpPr>
        <p:spPr bwMode="white">
          <a:xfrm>
            <a:off x="655163" y="3072265"/>
            <a:ext cx="1923324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46C955-87B5-DE3E-C7FB-1D38C8F466E5}"/>
              </a:ext>
            </a:extLst>
          </p:cNvPr>
          <p:cNvSpPr/>
          <p:nvPr/>
        </p:nvSpPr>
        <p:spPr bwMode="white">
          <a:xfrm>
            <a:off x="655163" y="3624840"/>
            <a:ext cx="1666246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83E02F-CCA3-4E86-129D-40ACDAA1417A}"/>
              </a:ext>
            </a:extLst>
          </p:cNvPr>
          <p:cNvSpPr/>
          <p:nvPr/>
        </p:nvSpPr>
        <p:spPr bwMode="white">
          <a:xfrm>
            <a:off x="664685" y="4186941"/>
            <a:ext cx="3827607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53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2025-07-23T14:07:58Z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