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2" r:id="rId4"/>
    <p:sldId id="341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6" autoAdjust="0"/>
    <p:restoredTop sz="94660"/>
  </p:normalViewPr>
  <p:slideViewPr>
    <p:cSldViewPr showGuides="1">
      <p:cViewPr>
        <p:scale>
          <a:sx n="60" d="100"/>
          <a:sy n="60" d="100"/>
        </p:scale>
        <p:origin x="654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D826B7-F167-4B8F-B6FC-2D4177727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2852737"/>
            <a:ext cx="857250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8D83C-EA91-664F-B378-B8D96778A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41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E5C61A-1F3D-5F08-5239-677762329FCB}"/>
              </a:ext>
            </a:extLst>
          </p:cNvPr>
          <p:cNvSpPr/>
          <p:nvPr/>
        </p:nvSpPr>
        <p:spPr bwMode="white">
          <a:xfrm>
            <a:off x="1911989" y="3776500"/>
            <a:ext cx="1504382" cy="2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334809-2577-50AF-F483-DBA4EA321C69}"/>
              </a:ext>
            </a:extLst>
          </p:cNvPr>
          <p:cNvSpPr/>
          <p:nvPr/>
        </p:nvSpPr>
        <p:spPr bwMode="white">
          <a:xfrm>
            <a:off x="1673954" y="4290809"/>
            <a:ext cx="1456775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1C95AF-DD24-A96A-10DE-52C7C5947BAB}"/>
              </a:ext>
            </a:extLst>
          </p:cNvPr>
          <p:cNvSpPr/>
          <p:nvPr/>
        </p:nvSpPr>
        <p:spPr bwMode="white">
          <a:xfrm>
            <a:off x="1673954" y="4786070"/>
            <a:ext cx="1266347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7D0291-1E53-4544-B21E-2A7A5CB27042}"/>
              </a:ext>
            </a:extLst>
          </p:cNvPr>
          <p:cNvSpPr/>
          <p:nvPr/>
        </p:nvSpPr>
        <p:spPr bwMode="white">
          <a:xfrm>
            <a:off x="7958085" y="3757451"/>
            <a:ext cx="1466297" cy="26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972D22-177C-4A1D-8071-5DEEBB68CBD9}"/>
              </a:ext>
            </a:extLst>
          </p:cNvPr>
          <p:cNvSpPr/>
          <p:nvPr/>
        </p:nvSpPr>
        <p:spPr bwMode="white">
          <a:xfrm>
            <a:off x="7691486" y="4290809"/>
            <a:ext cx="1009270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868E72-1862-45F3-9306-EA1FEF4E226D}"/>
              </a:ext>
            </a:extLst>
          </p:cNvPr>
          <p:cNvSpPr/>
          <p:nvPr/>
        </p:nvSpPr>
        <p:spPr bwMode="white">
          <a:xfrm>
            <a:off x="7691486" y="4786070"/>
            <a:ext cx="1114005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83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804C2-801A-40B5-ECCB-8B81E0A9C7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8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1FE51D-12D0-8A05-DFFF-CED752DC2748}"/>
              </a:ext>
            </a:extLst>
          </p:cNvPr>
          <p:cNvSpPr/>
          <p:nvPr/>
        </p:nvSpPr>
        <p:spPr bwMode="white">
          <a:xfrm>
            <a:off x="1702518" y="3167116"/>
            <a:ext cx="1475818" cy="2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ED4040-6570-4D20-BF27-17D6C58442A2}"/>
              </a:ext>
            </a:extLst>
          </p:cNvPr>
          <p:cNvSpPr/>
          <p:nvPr/>
        </p:nvSpPr>
        <p:spPr bwMode="white">
          <a:xfrm>
            <a:off x="1435919" y="3690996"/>
            <a:ext cx="1009269" cy="20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F87DF4-38C7-CAEA-8C71-B9B643DC3FC8}"/>
              </a:ext>
            </a:extLst>
          </p:cNvPr>
          <p:cNvSpPr/>
          <p:nvPr/>
        </p:nvSpPr>
        <p:spPr bwMode="white">
          <a:xfrm>
            <a:off x="1435919" y="4176775"/>
            <a:ext cx="1123526" cy="2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2F6259-CB55-9836-F3D9-7FB3AB50B22E}"/>
              </a:ext>
            </a:extLst>
          </p:cNvPr>
          <p:cNvSpPr/>
          <p:nvPr/>
        </p:nvSpPr>
        <p:spPr bwMode="white">
          <a:xfrm>
            <a:off x="1388312" y="4581128"/>
            <a:ext cx="2835480" cy="52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86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C2CA0-7D68-65EF-27D4-5E24C123D2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1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C5684-353E-B82B-5B8F-69FE88F527E0}"/>
              </a:ext>
            </a:extLst>
          </p:cNvPr>
          <p:cNvSpPr/>
          <p:nvPr/>
        </p:nvSpPr>
        <p:spPr bwMode="white">
          <a:xfrm>
            <a:off x="969370" y="2998580"/>
            <a:ext cx="1609118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5783BD-F0F2-F9B6-9B61-31F66E113920}"/>
              </a:ext>
            </a:extLst>
          </p:cNvPr>
          <p:cNvSpPr/>
          <p:nvPr/>
        </p:nvSpPr>
        <p:spPr bwMode="white">
          <a:xfrm>
            <a:off x="731335" y="3513780"/>
            <a:ext cx="1161612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886239-A6DE-3FED-C17A-6E42960390C4}"/>
              </a:ext>
            </a:extLst>
          </p:cNvPr>
          <p:cNvSpPr/>
          <p:nvPr/>
        </p:nvSpPr>
        <p:spPr bwMode="white">
          <a:xfrm>
            <a:off x="731335" y="3990818"/>
            <a:ext cx="1123526" cy="2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36DEC-7807-C2FA-05BC-1D0A76E4183B}"/>
              </a:ext>
            </a:extLst>
          </p:cNvPr>
          <p:cNvSpPr/>
          <p:nvPr/>
        </p:nvSpPr>
        <p:spPr bwMode="white">
          <a:xfrm>
            <a:off x="693249" y="4486937"/>
            <a:ext cx="4513148" cy="2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36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FE63F-2CF4-0B44-1DF4-9EB13C2106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41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22E681-34E7-5FB5-58CD-C7F1B2983D1F}"/>
              </a:ext>
            </a:extLst>
          </p:cNvPr>
          <p:cNvSpPr/>
          <p:nvPr/>
        </p:nvSpPr>
        <p:spPr bwMode="white">
          <a:xfrm>
            <a:off x="969370" y="2474125"/>
            <a:ext cx="1751939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51F949-C9F4-FF07-33EE-A49433F410C3}"/>
              </a:ext>
            </a:extLst>
          </p:cNvPr>
          <p:cNvSpPr/>
          <p:nvPr/>
        </p:nvSpPr>
        <p:spPr bwMode="white">
          <a:xfrm>
            <a:off x="731335" y="2989444"/>
            <a:ext cx="1028312" cy="2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40D787-9922-0619-39BA-6C173D37450F}"/>
              </a:ext>
            </a:extLst>
          </p:cNvPr>
          <p:cNvSpPr/>
          <p:nvPr/>
        </p:nvSpPr>
        <p:spPr bwMode="white">
          <a:xfrm>
            <a:off x="731335" y="3485677"/>
            <a:ext cx="580806" cy="2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09AD53-B378-8A10-9B36-E00B7966B2EE}"/>
              </a:ext>
            </a:extLst>
          </p:cNvPr>
          <p:cNvSpPr/>
          <p:nvPr/>
        </p:nvSpPr>
        <p:spPr bwMode="white">
          <a:xfrm>
            <a:off x="693249" y="3953281"/>
            <a:ext cx="5093954" cy="2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35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CDD921-D949-F08F-1718-F874BEF039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12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2B7EFD-BEA7-499B-0E3A-09A17B0AE7E6}"/>
              </a:ext>
            </a:extLst>
          </p:cNvPr>
          <p:cNvSpPr/>
          <p:nvPr/>
        </p:nvSpPr>
        <p:spPr bwMode="white">
          <a:xfrm>
            <a:off x="1007455" y="3101715"/>
            <a:ext cx="1590075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4C9BEF-313A-2EE0-46A0-A9350733F36B}"/>
              </a:ext>
            </a:extLst>
          </p:cNvPr>
          <p:cNvSpPr/>
          <p:nvPr/>
        </p:nvSpPr>
        <p:spPr bwMode="white">
          <a:xfrm>
            <a:off x="759899" y="3625950"/>
            <a:ext cx="1542468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B4AE2B-D8E7-D132-6C02-E610DBA58E2F}"/>
              </a:ext>
            </a:extLst>
          </p:cNvPr>
          <p:cNvSpPr/>
          <p:nvPr/>
        </p:nvSpPr>
        <p:spPr bwMode="white">
          <a:xfrm>
            <a:off x="759899" y="4121591"/>
            <a:ext cx="1180654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094DF2-F76D-BE98-F4E7-41242693A636}"/>
              </a:ext>
            </a:extLst>
          </p:cNvPr>
          <p:cNvSpPr/>
          <p:nvPr/>
        </p:nvSpPr>
        <p:spPr bwMode="white">
          <a:xfrm>
            <a:off x="712292" y="4636294"/>
            <a:ext cx="4179899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21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EBDFB-BF8A-6773-8708-C2047688E1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49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8E8ACB-7ED8-E290-5C2B-B86C955A53CE}"/>
              </a:ext>
            </a:extLst>
          </p:cNvPr>
          <p:cNvSpPr/>
          <p:nvPr/>
        </p:nvSpPr>
        <p:spPr bwMode="white">
          <a:xfrm>
            <a:off x="1235969" y="3047676"/>
            <a:ext cx="3084937" cy="28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5BBDE8-736E-6E3A-E1CC-3F15761D8475}"/>
              </a:ext>
            </a:extLst>
          </p:cNvPr>
          <p:cNvSpPr/>
          <p:nvPr/>
        </p:nvSpPr>
        <p:spPr bwMode="white">
          <a:xfrm>
            <a:off x="1226448" y="3572819"/>
            <a:ext cx="2018539" cy="27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4A0368-0499-796A-DD16-6E0C0A843A03}"/>
              </a:ext>
            </a:extLst>
          </p:cNvPr>
          <p:cNvSpPr/>
          <p:nvPr/>
        </p:nvSpPr>
        <p:spPr bwMode="white">
          <a:xfrm>
            <a:off x="1245491" y="4078865"/>
            <a:ext cx="5170125" cy="28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34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60040-A14B-DC21-2707-3AE771CEF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764BE-2023-F57D-035F-4D123967E5B1}"/>
              </a:ext>
            </a:extLst>
          </p:cNvPr>
          <p:cNvSpPr/>
          <p:nvPr/>
        </p:nvSpPr>
        <p:spPr bwMode="white">
          <a:xfrm>
            <a:off x="1131234" y="2501615"/>
            <a:ext cx="1437732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BA734E-799D-470E-C581-DDEA7F524A43}"/>
              </a:ext>
            </a:extLst>
          </p:cNvPr>
          <p:cNvSpPr/>
          <p:nvPr/>
        </p:nvSpPr>
        <p:spPr bwMode="white">
          <a:xfrm>
            <a:off x="883677" y="3026009"/>
            <a:ext cx="1228261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55EF4C-E7D1-4FEE-06B5-8AD86586BA3A}"/>
              </a:ext>
            </a:extLst>
          </p:cNvPr>
          <p:cNvSpPr/>
          <p:nvPr/>
        </p:nvSpPr>
        <p:spPr bwMode="white">
          <a:xfrm>
            <a:off x="883677" y="3531335"/>
            <a:ext cx="1180654" cy="27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B07296-4E55-6B2C-92D2-679D9B4D99CA}"/>
              </a:ext>
            </a:extLst>
          </p:cNvPr>
          <p:cNvSpPr/>
          <p:nvPr/>
        </p:nvSpPr>
        <p:spPr bwMode="white">
          <a:xfrm>
            <a:off x="826549" y="4055729"/>
            <a:ext cx="971183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3E6F13-6042-A721-A43E-A9A3A79B5C62}"/>
              </a:ext>
            </a:extLst>
          </p:cNvPr>
          <p:cNvSpPr/>
          <p:nvPr/>
        </p:nvSpPr>
        <p:spPr bwMode="white">
          <a:xfrm>
            <a:off x="836070" y="4561055"/>
            <a:ext cx="5246297" cy="28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9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4B905-4541-93AC-9708-748DA89C4E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915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02F3E-5F82-0D0D-1D70-9E8A348A0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3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FA96C5-69AE-69A9-6C5B-08149C4BA50D}"/>
              </a:ext>
            </a:extLst>
          </p:cNvPr>
          <p:cNvSpPr/>
          <p:nvPr/>
        </p:nvSpPr>
        <p:spPr bwMode="white">
          <a:xfrm>
            <a:off x="3264030" y="1338507"/>
            <a:ext cx="1075919" cy="31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2638CA-B567-8317-E992-AEE4B3A758A0}"/>
              </a:ext>
            </a:extLst>
          </p:cNvPr>
          <p:cNvSpPr/>
          <p:nvPr/>
        </p:nvSpPr>
        <p:spPr bwMode="white">
          <a:xfrm>
            <a:off x="7501057" y="1319422"/>
            <a:ext cx="3694307" cy="32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4BED2E-E280-8309-D8AE-4F8C97EA8A89}"/>
              </a:ext>
            </a:extLst>
          </p:cNvPr>
          <p:cNvSpPr/>
          <p:nvPr/>
        </p:nvSpPr>
        <p:spPr bwMode="white">
          <a:xfrm>
            <a:off x="321914" y="1891959"/>
            <a:ext cx="1466297" cy="31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EA034F-A5BD-8742-97CC-F940597D75B9}"/>
              </a:ext>
            </a:extLst>
          </p:cNvPr>
          <p:cNvSpPr/>
          <p:nvPr/>
        </p:nvSpPr>
        <p:spPr bwMode="white">
          <a:xfrm>
            <a:off x="2483274" y="1930128"/>
            <a:ext cx="2123274" cy="29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ABAB04-0EEC-D675-D0F0-BD628EEC3278}"/>
              </a:ext>
            </a:extLst>
          </p:cNvPr>
          <p:cNvSpPr/>
          <p:nvPr/>
        </p:nvSpPr>
        <p:spPr bwMode="white">
          <a:xfrm>
            <a:off x="1569219" y="2521748"/>
            <a:ext cx="2009017" cy="27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82C10A-0172-E61F-7F40-E7A76DDC7A10}"/>
              </a:ext>
            </a:extLst>
          </p:cNvPr>
          <p:cNvSpPr/>
          <p:nvPr/>
        </p:nvSpPr>
        <p:spPr bwMode="white">
          <a:xfrm>
            <a:off x="1283576" y="3065658"/>
            <a:ext cx="1218740" cy="2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41D6BA-3A37-43F3-E6BF-70AEBC7B250E}"/>
              </a:ext>
            </a:extLst>
          </p:cNvPr>
          <p:cNvSpPr/>
          <p:nvPr/>
        </p:nvSpPr>
        <p:spPr bwMode="white">
          <a:xfrm>
            <a:off x="1283576" y="3561856"/>
            <a:ext cx="1180654" cy="28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F3E4A3-DAB2-0958-F3E7-30FBAE045572}"/>
              </a:ext>
            </a:extLst>
          </p:cNvPr>
          <p:cNvSpPr/>
          <p:nvPr/>
        </p:nvSpPr>
        <p:spPr bwMode="white">
          <a:xfrm>
            <a:off x="321914" y="4077139"/>
            <a:ext cx="4808312" cy="28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2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5EAE1-C659-4AE3-C1D8-B3819F4092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7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E76537-9A5F-700D-BF6A-57DC94A2FB54}"/>
              </a:ext>
            </a:extLst>
          </p:cNvPr>
          <p:cNvSpPr/>
          <p:nvPr/>
        </p:nvSpPr>
        <p:spPr bwMode="white">
          <a:xfrm>
            <a:off x="4463727" y="2347696"/>
            <a:ext cx="390377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6CD512-7A27-7F62-1623-0EF8CC950627}"/>
              </a:ext>
            </a:extLst>
          </p:cNvPr>
          <p:cNvSpPr/>
          <p:nvPr/>
        </p:nvSpPr>
        <p:spPr bwMode="white">
          <a:xfrm>
            <a:off x="5082619" y="2357219"/>
            <a:ext cx="228513" cy="18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07577F-8656-D458-CF4E-DFF213BE270D}"/>
              </a:ext>
            </a:extLst>
          </p:cNvPr>
          <p:cNvSpPr/>
          <p:nvPr/>
        </p:nvSpPr>
        <p:spPr bwMode="white">
          <a:xfrm>
            <a:off x="5615818" y="2347696"/>
            <a:ext cx="228513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C45253-72B9-2B86-4A54-8FE416BDC5E9}"/>
              </a:ext>
            </a:extLst>
          </p:cNvPr>
          <p:cNvSpPr/>
          <p:nvPr/>
        </p:nvSpPr>
        <p:spPr bwMode="white">
          <a:xfrm>
            <a:off x="6453702" y="2347696"/>
            <a:ext cx="390377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D372A6-3AD6-C95F-356F-D4255B181645}"/>
              </a:ext>
            </a:extLst>
          </p:cNvPr>
          <p:cNvSpPr/>
          <p:nvPr/>
        </p:nvSpPr>
        <p:spPr bwMode="white">
          <a:xfrm>
            <a:off x="7996171" y="2347696"/>
            <a:ext cx="218992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FB13D4-881A-FB61-35A9-FB6D48F271C3}"/>
              </a:ext>
            </a:extLst>
          </p:cNvPr>
          <p:cNvSpPr/>
          <p:nvPr/>
        </p:nvSpPr>
        <p:spPr bwMode="white">
          <a:xfrm>
            <a:off x="8529370" y="2357219"/>
            <a:ext cx="228513" cy="18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34C78F-E984-3D8E-EA5E-7965635C1511}"/>
              </a:ext>
            </a:extLst>
          </p:cNvPr>
          <p:cNvSpPr/>
          <p:nvPr/>
        </p:nvSpPr>
        <p:spPr bwMode="white">
          <a:xfrm>
            <a:off x="9072090" y="2347696"/>
            <a:ext cx="218992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103C92A-2613-8483-249E-30446F995BC3}"/>
              </a:ext>
            </a:extLst>
          </p:cNvPr>
          <p:cNvSpPr/>
          <p:nvPr/>
        </p:nvSpPr>
        <p:spPr bwMode="white">
          <a:xfrm>
            <a:off x="9986146" y="2347696"/>
            <a:ext cx="218992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524C5E4-1150-0E10-B1A2-250A19C8663C}"/>
              </a:ext>
            </a:extLst>
          </p:cNvPr>
          <p:cNvSpPr/>
          <p:nvPr/>
        </p:nvSpPr>
        <p:spPr bwMode="white">
          <a:xfrm>
            <a:off x="1483526" y="3212976"/>
            <a:ext cx="390377" cy="39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ABEF058-61DA-6B15-3204-5B9FD34FEB25}"/>
              </a:ext>
            </a:extLst>
          </p:cNvPr>
          <p:cNvSpPr/>
          <p:nvPr/>
        </p:nvSpPr>
        <p:spPr bwMode="white">
          <a:xfrm>
            <a:off x="2064332" y="3242844"/>
            <a:ext cx="266599" cy="1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C53C007-9F32-6045-7A03-2DAA2B4E3EE5}"/>
              </a:ext>
            </a:extLst>
          </p:cNvPr>
          <p:cNvSpPr/>
          <p:nvPr/>
        </p:nvSpPr>
        <p:spPr bwMode="white">
          <a:xfrm>
            <a:off x="2607051" y="3212976"/>
            <a:ext cx="266599" cy="35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AF934DF-F9CE-AB8A-1755-BC05EF83A536}"/>
              </a:ext>
            </a:extLst>
          </p:cNvPr>
          <p:cNvSpPr/>
          <p:nvPr/>
        </p:nvSpPr>
        <p:spPr bwMode="white">
          <a:xfrm>
            <a:off x="3397329" y="3212976"/>
            <a:ext cx="399899" cy="35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D138A25-DE3E-2580-51E6-DB7CAAC894F4}"/>
              </a:ext>
            </a:extLst>
          </p:cNvPr>
          <p:cNvSpPr/>
          <p:nvPr/>
        </p:nvSpPr>
        <p:spPr bwMode="white">
          <a:xfrm>
            <a:off x="5701511" y="3985627"/>
            <a:ext cx="361813" cy="28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C516E9B-7F3B-3C32-744E-72583581D352}"/>
              </a:ext>
            </a:extLst>
          </p:cNvPr>
          <p:cNvSpPr/>
          <p:nvPr/>
        </p:nvSpPr>
        <p:spPr bwMode="white">
          <a:xfrm>
            <a:off x="9529118" y="3985627"/>
            <a:ext cx="361813" cy="28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AF77872-4BC0-9864-8F0C-CA62653525F4}"/>
              </a:ext>
            </a:extLst>
          </p:cNvPr>
          <p:cNvSpPr/>
          <p:nvPr/>
        </p:nvSpPr>
        <p:spPr bwMode="white">
          <a:xfrm>
            <a:off x="1883425" y="4642704"/>
            <a:ext cx="561763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605AE668-DF36-4D1B-A9F3-772B393ED4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22" b="65319"/>
          <a:stretch/>
        </p:blipFill>
        <p:spPr>
          <a:xfrm>
            <a:off x="1055440" y="5085184"/>
            <a:ext cx="9920011" cy="1268896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110A67B-16E8-4483-B631-C3736B55FF4B}"/>
              </a:ext>
            </a:extLst>
          </p:cNvPr>
          <p:cNvSpPr/>
          <p:nvPr/>
        </p:nvSpPr>
        <p:spPr bwMode="white">
          <a:xfrm>
            <a:off x="4654533" y="5313858"/>
            <a:ext cx="218992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9CCF905-E143-460D-AB5E-A4916ED79483}"/>
              </a:ext>
            </a:extLst>
          </p:cNvPr>
          <p:cNvSpPr/>
          <p:nvPr/>
        </p:nvSpPr>
        <p:spPr bwMode="white">
          <a:xfrm>
            <a:off x="9377152" y="5313858"/>
            <a:ext cx="152342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BD22C41-A18D-431C-8CAF-170DA03A4E9D}"/>
              </a:ext>
            </a:extLst>
          </p:cNvPr>
          <p:cNvSpPr/>
          <p:nvPr/>
        </p:nvSpPr>
        <p:spPr bwMode="white">
          <a:xfrm>
            <a:off x="3473878" y="5952244"/>
            <a:ext cx="39037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0CF5CAB-229F-43C0-B451-5C447906D1E1}"/>
              </a:ext>
            </a:extLst>
          </p:cNvPr>
          <p:cNvSpPr/>
          <p:nvPr/>
        </p:nvSpPr>
        <p:spPr bwMode="white">
          <a:xfrm>
            <a:off x="7253878" y="5952244"/>
            <a:ext cx="733148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E59AB-2141-65F1-C058-A24F890618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58" r="12522"/>
          <a:stretch/>
        </p:blipFill>
        <p:spPr>
          <a:xfrm>
            <a:off x="360000" y="1268760"/>
            <a:ext cx="9920011" cy="227733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CD7AD9-6502-06F6-B159-DAF56163EE6E}"/>
              </a:ext>
            </a:extLst>
          </p:cNvPr>
          <p:cNvSpPr/>
          <p:nvPr/>
        </p:nvSpPr>
        <p:spPr bwMode="white">
          <a:xfrm>
            <a:off x="1911989" y="2380317"/>
            <a:ext cx="257078" cy="1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CDA66A-A6BB-5E29-130A-3365BC9F07D1}"/>
              </a:ext>
            </a:extLst>
          </p:cNvPr>
          <p:cNvSpPr/>
          <p:nvPr/>
        </p:nvSpPr>
        <p:spPr bwMode="white">
          <a:xfrm>
            <a:off x="1703512" y="3126855"/>
            <a:ext cx="361812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87588F-2003-D822-E537-28F26FA4ED9C}"/>
              </a:ext>
            </a:extLst>
          </p:cNvPr>
          <p:cNvSpPr/>
          <p:nvPr/>
        </p:nvSpPr>
        <p:spPr bwMode="white">
          <a:xfrm>
            <a:off x="5301612" y="2336019"/>
            <a:ext cx="361813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E52B0B-226F-AACC-2C74-A13C4893B5CF}"/>
              </a:ext>
            </a:extLst>
          </p:cNvPr>
          <p:cNvSpPr/>
          <p:nvPr/>
        </p:nvSpPr>
        <p:spPr bwMode="white">
          <a:xfrm>
            <a:off x="8567455" y="2336019"/>
            <a:ext cx="361813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DECDC81-09AB-4ECB-90D1-F68957ED647D}"/>
              </a:ext>
            </a:extLst>
          </p:cNvPr>
          <p:cNvSpPr/>
          <p:nvPr/>
        </p:nvSpPr>
        <p:spPr bwMode="white">
          <a:xfrm>
            <a:off x="5477224" y="3160203"/>
            <a:ext cx="361812" cy="1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AC0347-92D0-1C81-BBBB-8C6A3468B3F6}"/>
              </a:ext>
            </a:extLst>
          </p:cNvPr>
          <p:cNvSpPr/>
          <p:nvPr/>
        </p:nvSpPr>
        <p:spPr bwMode="white">
          <a:xfrm>
            <a:off x="8729319" y="3126855"/>
            <a:ext cx="361813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D77F3FEB-2762-4F56-8AF2-2FC3594383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04"/>
          <a:stretch/>
        </p:blipFill>
        <p:spPr>
          <a:xfrm>
            <a:off x="360000" y="3559693"/>
            <a:ext cx="11340000" cy="1988976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D127096-241C-4300-9073-5C6F3DA72F9B}"/>
              </a:ext>
            </a:extLst>
          </p:cNvPr>
          <p:cNvSpPr/>
          <p:nvPr/>
        </p:nvSpPr>
        <p:spPr bwMode="white">
          <a:xfrm>
            <a:off x="1178841" y="4464762"/>
            <a:ext cx="390377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5845628-A527-4F9D-969C-4958657EC764}"/>
              </a:ext>
            </a:extLst>
          </p:cNvPr>
          <p:cNvSpPr/>
          <p:nvPr/>
        </p:nvSpPr>
        <p:spPr bwMode="white">
          <a:xfrm>
            <a:off x="4777934" y="4464762"/>
            <a:ext cx="390377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76442B6-8DB9-400C-B649-0367F6C11C01}"/>
              </a:ext>
            </a:extLst>
          </p:cNvPr>
          <p:cNvSpPr/>
          <p:nvPr/>
        </p:nvSpPr>
        <p:spPr bwMode="white">
          <a:xfrm>
            <a:off x="8405591" y="4464762"/>
            <a:ext cx="380856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A3F9B13-B1F8-42E9-BACE-5BABEBDD3BB1}"/>
              </a:ext>
            </a:extLst>
          </p:cNvPr>
          <p:cNvSpPr/>
          <p:nvPr/>
        </p:nvSpPr>
        <p:spPr bwMode="white">
          <a:xfrm>
            <a:off x="1178841" y="5103075"/>
            <a:ext cx="552241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F7A76D5-FD55-406A-B183-BE366FF6AEC7}"/>
              </a:ext>
            </a:extLst>
          </p:cNvPr>
          <p:cNvSpPr/>
          <p:nvPr/>
        </p:nvSpPr>
        <p:spPr bwMode="white">
          <a:xfrm>
            <a:off x="4796977" y="5103075"/>
            <a:ext cx="714105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BAC28AF-401F-4A22-923A-35AC5D763BC9}"/>
              </a:ext>
            </a:extLst>
          </p:cNvPr>
          <p:cNvSpPr/>
          <p:nvPr/>
        </p:nvSpPr>
        <p:spPr bwMode="white">
          <a:xfrm>
            <a:off x="8386549" y="5103075"/>
            <a:ext cx="390377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97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E4004-ECCD-2E86-4F9A-4E280F7F30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96"/>
          <a:stretch/>
        </p:blipFill>
        <p:spPr>
          <a:xfrm>
            <a:off x="360000" y="1268760"/>
            <a:ext cx="11340000" cy="192664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23E262-0190-4729-E205-B9985898379D}"/>
              </a:ext>
            </a:extLst>
          </p:cNvPr>
          <p:cNvSpPr/>
          <p:nvPr/>
        </p:nvSpPr>
        <p:spPr bwMode="white">
          <a:xfrm>
            <a:off x="2854609" y="2747630"/>
            <a:ext cx="561763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F7D0322A-602E-47FB-A138-D41459C7B0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968"/>
            <a:ext cx="11340000" cy="308748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551A14-0E68-4AA9-B878-1AC023354935}"/>
              </a:ext>
            </a:extLst>
          </p:cNvPr>
          <p:cNvSpPr/>
          <p:nvPr/>
        </p:nvSpPr>
        <p:spPr bwMode="white">
          <a:xfrm>
            <a:off x="7739093" y="3341082"/>
            <a:ext cx="552240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C611994-7ABC-4EED-8C3B-2196E28F4A49}"/>
              </a:ext>
            </a:extLst>
          </p:cNvPr>
          <p:cNvSpPr/>
          <p:nvPr/>
        </p:nvSpPr>
        <p:spPr bwMode="white">
          <a:xfrm>
            <a:off x="7929521" y="3979543"/>
            <a:ext cx="561762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540ABB5-775F-401D-9C09-9FE4FF8311C0}"/>
              </a:ext>
            </a:extLst>
          </p:cNvPr>
          <p:cNvSpPr/>
          <p:nvPr/>
        </p:nvSpPr>
        <p:spPr bwMode="white">
          <a:xfrm>
            <a:off x="3721057" y="4618003"/>
            <a:ext cx="704584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CA9590A-76E5-434C-B331-EB63ABF5D3FF}"/>
              </a:ext>
            </a:extLst>
          </p:cNvPr>
          <p:cNvSpPr/>
          <p:nvPr/>
        </p:nvSpPr>
        <p:spPr bwMode="white">
          <a:xfrm>
            <a:off x="6053803" y="5265993"/>
            <a:ext cx="390377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91CDEE4-5471-40F4-926E-6FF362E63F00}"/>
              </a:ext>
            </a:extLst>
          </p:cNvPr>
          <p:cNvSpPr/>
          <p:nvPr/>
        </p:nvSpPr>
        <p:spPr bwMode="white">
          <a:xfrm>
            <a:off x="9719546" y="5265993"/>
            <a:ext cx="371335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2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EA83D-5E9A-5325-9762-3D2C3A061B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24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BA6A56-642C-901E-F01E-0BEEEF6954A4}"/>
              </a:ext>
            </a:extLst>
          </p:cNvPr>
          <p:cNvSpPr/>
          <p:nvPr/>
        </p:nvSpPr>
        <p:spPr bwMode="white">
          <a:xfrm>
            <a:off x="8904312" y="191683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BDC6F0B-7442-4B61-8A2D-E068C620C3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"/>
          <a:stretch/>
        </p:blipFill>
        <p:spPr>
          <a:xfrm>
            <a:off x="1055440" y="3798680"/>
            <a:ext cx="10644560" cy="26546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684CD1-887B-4088-9051-B401EC056535}"/>
              </a:ext>
            </a:extLst>
          </p:cNvPr>
          <p:cNvSpPr/>
          <p:nvPr/>
        </p:nvSpPr>
        <p:spPr bwMode="white">
          <a:xfrm>
            <a:off x="3968991" y="4486216"/>
            <a:ext cx="257078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76D563-0F55-4BC9-8C27-33214185383F}"/>
              </a:ext>
            </a:extLst>
          </p:cNvPr>
          <p:cNvSpPr/>
          <p:nvPr/>
        </p:nvSpPr>
        <p:spPr bwMode="white">
          <a:xfrm>
            <a:off x="4959218" y="5555718"/>
            <a:ext cx="295163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92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BC04C-1832-E2F8-B591-F3A0F3757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94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9D3640-CF23-9661-4FAA-3E8BF1CB0EB0}"/>
              </a:ext>
            </a:extLst>
          </p:cNvPr>
          <p:cNvSpPr/>
          <p:nvPr/>
        </p:nvSpPr>
        <p:spPr bwMode="white">
          <a:xfrm>
            <a:off x="4768413" y="1920588"/>
            <a:ext cx="285642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82B73-A8BC-4DB4-0343-F6BDB1AEB982}"/>
              </a:ext>
            </a:extLst>
          </p:cNvPr>
          <p:cNvSpPr/>
          <p:nvPr/>
        </p:nvSpPr>
        <p:spPr bwMode="white">
          <a:xfrm>
            <a:off x="1102670" y="3523696"/>
            <a:ext cx="238035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04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AFBC2-8C1C-B835-1236-76DC79A7F9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3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C3E0DF-AC58-EB20-A305-BBF623D627CF}"/>
              </a:ext>
            </a:extLst>
          </p:cNvPr>
          <p:cNvSpPr/>
          <p:nvPr/>
        </p:nvSpPr>
        <p:spPr bwMode="white">
          <a:xfrm>
            <a:off x="6960096" y="1340768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5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CAA98-1757-31CD-AEDB-2E432FD47E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41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B820BF-3AAE-FA96-B597-4FF799069E25}"/>
              </a:ext>
            </a:extLst>
          </p:cNvPr>
          <p:cNvSpPr/>
          <p:nvPr/>
        </p:nvSpPr>
        <p:spPr bwMode="white">
          <a:xfrm>
            <a:off x="2578488" y="2652498"/>
            <a:ext cx="533198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80ED10-9888-0FDB-D28C-AC6CEC41B93E}"/>
              </a:ext>
            </a:extLst>
          </p:cNvPr>
          <p:cNvSpPr/>
          <p:nvPr/>
        </p:nvSpPr>
        <p:spPr bwMode="white">
          <a:xfrm>
            <a:off x="5139748" y="2652498"/>
            <a:ext cx="390377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8E9D56-32B4-1A78-C2B1-5AEAAF806884}"/>
              </a:ext>
            </a:extLst>
          </p:cNvPr>
          <p:cNvSpPr/>
          <p:nvPr/>
        </p:nvSpPr>
        <p:spPr bwMode="white">
          <a:xfrm>
            <a:off x="7558186" y="2652498"/>
            <a:ext cx="723627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7ED1BA-B40B-9C71-2331-C8BDE9AA7117}"/>
              </a:ext>
            </a:extLst>
          </p:cNvPr>
          <p:cNvSpPr/>
          <p:nvPr/>
        </p:nvSpPr>
        <p:spPr bwMode="white">
          <a:xfrm>
            <a:off x="10138488" y="2652498"/>
            <a:ext cx="399899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48FF81-D695-DA20-3503-E1B65B7131B6}"/>
              </a:ext>
            </a:extLst>
          </p:cNvPr>
          <p:cNvSpPr/>
          <p:nvPr/>
        </p:nvSpPr>
        <p:spPr bwMode="white">
          <a:xfrm>
            <a:off x="2749874" y="3185804"/>
            <a:ext cx="533198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CFDAA4-1AD7-9281-5324-329C925CF783}"/>
              </a:ext>
            </a:extLst>
          </p:cNvPr>
          <p:cNvSpPr/>
          <p:nvPr/>
        </p:nvSpPr>
        <p:spPr bwMode="white">
          <a:xfrm>
            <a:off x="4968362" y="3185804"/>
            <a:ext cx="390377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511AB9-CFA8-7AAD-1166-4597A23B4EDD}"/>
              </a:ext>
            </a:extLst>
          </p:cNvPr>
          <p:cNvSpPr/>
          <p:nvPr/>
        </p:nvSpPr>
        <p:spPr bwMode="white">
          <a:xfrm>
            <a:off x="7558186" y="3185804"/>
            <a:ext cx="390377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A298B7-92B9-6EA7-3D1B-C2CE75023C2F}"/>
              </a:ext>
            </a:extLst>
          </p:cNvPr>
          <p:cNvSpPr/>
          <p:nvPr/>
        </p:nvSpPr>
        <p:spPr bwMode="white">
          <a:xfrm>
            <a:off x="10138488" y="3185804"/>
            <a:ext cx="390377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50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D0076-AACA-0C31-E791-AF62C98E7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1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1B87C-B6A3-F10F-3803-B704AB460CF9}"/>
              </a:ext>
            </a:extLst>
          </p:cNvPr>
          <p:cNvSpPr/>
          <p:nvPr/>
        </p:nvSpPr>
        <p:spPr bwMode="white">
          <a:xfrm>
            <a:off x="731335" y="2464297"/>
            <a:ext cx="1161612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B27B22-F62B-3085-2DAA-5803D3CDB137}"/>
              </a:ext>
            </a:extLst>
          </p:cNvPr>
          <p:cNvSpPr/>
          <p:nvPr/>
        </p:nvSpPr>
        <p:spPr bwMode="white">
          <a:xfrm>
            <a:off x="4092392" y="2464297"/>
            <a:ext cx="1161612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715E3A-2F7A-6172-48CA-CDF9744AF0F3}"/>
              </a:ext>
            </a:extLst>
          </p:cNvPr>
          <p:cNvSpPr/>
          <p:nvPr/>
        </p:nvSpPr>
        <p:spPr bwMode="white">
          <a:xfrm>
            <a:off x="7796221" y="2464297"/>
            <a:ext cx="1152090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4516F9-887F-3951-E7EB-F6025AD30A64}"/>
              </a:ext>
            </a:extLst>
          </p:cNvPr>
          <p:cNvSpPr/>
          <p:nvPr/>
        </p:nvSpPr>
        <p:spPr bwMode="white">
          <a:xfrm>
            <a:off x="731335" y="2960417"/>
            <a:ext cx="590327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CA07F8-D453-5FD7-D98F-AE0A8D3F5D45}"/>
              </a:ext>
            </a:extLst>
          </p:cNvPr>
          <p:cNvSpPr/>
          <p:nvPr/>
        </p:nvSpPr>
        <p:spPr bwMode="white">
          <a:xfrm>
            <a:off x="4092392" y="2960417"/>
            <a:ext cx="580806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0A84FB-957C-5B10-7482-49B06219A07F}"/>
              </a:ext>
            </a:extLst>
          </p:cNvPr>
          <p:cNvSpPr/>
          <p:nvPr/>
        </p:nvSpPr>
        <p:spPr bwMode="white">
          <a:xfrm>
            <a:off x="7796221" y="2960417"/>
            <a:ext cx="571284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95ED2E-9F58-D50F-7B7F-B3C02B9A15B5}"/>
              </a:ext>
            </a:extLst>
          </p:cNvPr>
          <p:cNvSpPr/>
          <p:nvPr/>
        </p:nvSpPr>
        <p:spPr bwMode="white">
          <a:xfrm>
            <a:off x="731335" y="3971737"/>
            <a:ext cx="1161612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6617E0-886A-3464-02CD-221A54E6CBAD}"/>
              </a:ext>
            </a:extLst>
          </p:cNvPr>
          <p:cNvSpPr/>
          <p:nvPr/>
        </p:nvSpPr>
        <p:spPr bwMode="white">
          <a:xfrm>
            <a:off x="4092392" y="3971737"/>
            <a:ext cx="1304433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C373CE-047D-0329-C709-97340109623A}"/>
              </a:ext>
            </a:extLst>
          </p:cNvPr>
          <p:cNvSpPr/>
          <p:nvPr/>
        </p:nvSpPr>
        <p:spPr bwMode="white">
          <a:xfrm>
            <a:off x="7796221" y="3971737"/>
            <a:ext cx="1009269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E1FC4A-E961-6556-B9DB-7060D65A4237}"/>
              </a:ext>
            </a:extLst>
          </p:cNvPr>
          <p:cNvSpPr/>
          <p:nvPr/>
        </p:nvSpPr>
        <p:spPr bwMode="white">
          <a:xfrm>
            <a:off x="731335" y="4458315"/>
            <a:ext cx="580806" cy="2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3C3EF9-02CE-2FDD-CC96-56096C7D2C34}"/>
              </a:ext>
            </a:extLst>
          </p:cNvPr>
          <p:cNvSpPr/>
          <p:nvPr/>
        </p:nvSpPr>
        <p:spPr bwMode="white">
          <a:xfrm>
            <a:off x="4092392" y="4458315"/>
            <a:ext cx="723627" cy="2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5AB305-5452-60D6-4EB5-611E1EA07E8A}"/>
              </a:ext>
            </a:extLst>
          </p:cNvPr>
          <p:cNvSpPr/>
          <p:nvPr/>
        </p:nvSpPr>
        <p:spPr bwMode="white">
          <a:xfrm>
            <a:off x="7796221" y="4458315"/>
            <a:ext cx="714105" cy="2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16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2025-07-23T09:59:01Z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