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5" autoAdjust="0"/>
    <p:restoredTop sz="94660"/>
  </p:normalViewPr>
  <p:slideViewPr>
    <p:cSldViewPr showGuides="1">
      <p:cViewPr varScale="1">
        <p:scale>
          <a:sx n="64" d="100"/>
          <a:sy n="64" d="100"/>
        </p:scale>
        <p:origin x="58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227C849-19B1-40DB-AB7E-CABEBDEB73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871787"/>
            <a:ext cx="1072515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F01BAF-95B1-5352-F547-5EF726C437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677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BBF71-C385-ED95-025E-396D96CC9D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47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3F6428-44F7-A2BA-99F5-AC7CBC657E7F}"/>
              </a:ext>
            </a:extLst>
          </p:cNvPr>
          <p:cNvSpPr/>
          <p:nvPr/>
        </p:nvSpPr>
        <p:spPr bwMode="white">
          <a:xfrm>
            <a:off x="1378790" y="3211819"/>
            <a:ext cx="361813" cy="30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B0B11F-84AB-9522-29FE-F7A995CD8547}"/>
              </a:ext>
            </a:extLst>
          </p:cNvPr>
          <p:cNvSpPr/>
          <p:nvPr/>
        </p:nvSpPr>
        <p:spPr bwMode="white">
          <a:xfrm>
            <a:off x="4120957" y="3211819"/>
            <a:ext cx="361813" cy="30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8B1C52-A69F-1CBB-BB4A-796B66B83681}"/>
              </a:ext>
            </a:extLst>
          </p:cNvPr>
          <p:cNvSpPr/>
          <p:nvPr/>
        </p:nvSpPr>
        <p:spPr bwMode="white">
          <a:xfrm>
            <a:off x="6863123" y="3211819"/>
            <a:ext cx="361813" cy="30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2AAC55-3D17-F19E-6A39-C66E0E6EAE3E}"/>
              </a:ext>
            </a:extLst>
          </p:cNvPr>
          <p:cNvSpPr/>
          <p:nvPr/>
        </p:nvSpPr>
        <p:spPr bwMode="white">
          <a:xfrm>
            <a:off x="9614811" y="3211819"/>
            <a:ext cx="361813" cy="30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12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28330-2490-011B-7EE7-862E1D4CBC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72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183526-AA65-4DDE-A9C2-A2177F0CBD37}"/>
              </a:ext>
            </a:extLst>
          </p:cNvPr>
          <p:cNvSpPr/>
          <p:nvPr/>
        </p:nvSpPr>
        <p:spPr bwMode="white">
          <a:xfrm>
            <a:off x="2654659" y="2053689"/>
            <a:ext cx="647455" cy="29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53B2BA-F027-8FEF-80FC-03F57F7F9C1A}"/>
              </a:ext>
            </a:extLst>
          </p:cNvPr>
          <p:cNvSpPr/>
          <p:nvPr/>
        </p:nvSpPr>
        <p:spPr bwMode="white">
          <a:xfrm>
            <a:off x="2007204" y="2492896"/>
            <a:ext cx="361813" cy="41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826A47-7E12-CB78-6658-6C27663B294C}"/>
              </a:ext>
            </a:extLst>
          </p:cNvPr>
          <p:cNvSpPr/>
          <p:nvPr/>
        </p:nvSpPr>
        <p:spPr bwMode="white">
          <a:xfrm>
            <a:off x="2007204" y="3121794"/>
            <a:ext cx="361813" cy="3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7801F4-D159-C7E8-F65B-B3AF520704D5}"/>
              </a:ext>
            </a:extLst>
          </p:cNvPr>
          <p:cNvSpPr/>
          <p:nvPr/>
        </p:nvSpPr>
        <p:spPr bwMode="white">
          <a:xfrm>
            <a:off x="2645138" y="3674920"/>
            <a:ext cx="656977" cy="28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45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CBFB07-4D7D-0BB0-52C4-9DC423C9FD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380"/>
          <a:stretch/>
        </p:blipFill>
        <p:spPr>
          <a:xfrm>
            <a:off x="360000" y="1224000"/>
            <a:ext cx="11340000" cy="69283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B33E81A-A2E4-4B1A-A7D4-52386094EF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916831"/>
            <a:ext cx="8640960" cy="2635065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BB7F523-C2AE-4F71-B63B-145C876D2B11}"/>
              </a:ext>
            </a:extLst>
          </p:cNvPr>
          <p:cNvCxnSpPr>
            <a:cxnSpLocks/>
          </p:cNvCxnSpPr>
          <p:nvPr/>
        </p:nvCxnSpPr>
        <p:spPr>
          <a:xfrm flipH="1">
            <a:off x="5951984" y="2609662"/>
            <a:ext cx="57538" cy="96335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EF4518B-1D4C-4523-8D06-8F3DFF3AB3BE}"/>
              </a:ext>
            </a:extLst>
          </p:cNvPr>
          <p:cNvCxnSpPr>
            <a:cxnSpLocks/>
          </p:cNvCxnSpPr>
          <p:nvPr/>
        </p:nvCxnSpPr>
        <p:spPr>
          <a:xfrm>
            <a:off x="7281025" y="2639942"/>
            <a:ext cx="1231372" cy="93307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66B368FC-78DB-4DE7-9993-CF65A741F8A6}"/>
              </a:ext>
            </a:extLst>
          </p:cNvPr>
          <p:cNvCxnSpPr>
            <a:cxnSpLocks/>
          </p:cNvCxnSpPr>
          <p:nvPr/>
        </p:nvCxnSpPr>
        <p:spPr>
          <a:xfrm flipH="1">
            <a:off x="7281025" y="2577271"/>
            <a:ext cx="1355444" cy="995745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0F65EEF-9022-4CCD-9899-33512CA539BE}"/>
              </a:ext>
            </a:extLst>
          </p:cNvPr>
          <p:cNvCxnSpPr>
            <a:cxnSpLocks/>
          </p:cNvCxnSpPr>
          <p:nvPr/>
        </p:nvCxnSpPr>
        <p:spPr>
          <a:xfrm>
            <a:off x="9743768" y="2553986"/>
            <a:ext cx="0" cy="101903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692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A6F15D-D25D-B281-3B75-0B9B8B6B1F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638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62F7AB-1E10-D8EF-9576-3E856624DE94}"/>
              </a:ext>
            </a:extLst>
          </p:cNvPr>
          <p:cNvSpPr/>
          <p:nvPr/>
        </p:nvSpPr>
        <p:spPr bwMode="white">
          <a:xfrm>
            <a:off x="1487488" y="2852936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25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2025-07-23T15:10:11Z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