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B02278-42BC-407C-98C8-56F149A73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881312"/>
            <a:ext cx="112585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80890-FA0E-2609-355E-FD790EAB87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5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4086BF-330A-A163-7292-89A358962964}"/>
              </a:ext>
            </a:extLst>
          </p:cNvPr>
          <p:cNvSpPr/>
          <p:nvPr/>
        </p:nvSpPr>
        <p:spPr bwMode="white">
          <a:xfrm>
            <a:off x="5492040" y="2738884"/>
            <a:ext cx="152342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F5126B-098A-75FF-7B25-4D52CB8F460B}"/>
              </a:ext>
            </a:extLst>
          </p:cNvPr>
          <p:cNvSpPr/>
          <p:nvPr/>
        </p:nvSpPr>
        <p:spPr bwMode="white">
          <a:xfrm>
            <a:off x="6891687" y="2738884"/>
            <a:ext cx="218992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1421A5-5065-CD14-E753-E74F26DE09C9}"/>
              </a:ext>
            </a:extLst>
          </p:cNvPr>
          <p:cNvSpPr/>
          <p:nvPr/>
        </p:nvSpPr>
        <p:spPr bwMode="white">
          <a:xfrm>
            <a:off x="8624584" y="2738884"/>
            <a:ext cx="228513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5E9DAD-3923-A3EB-4E5E-90CEC879DCD7}"/>
              </a:ext>
            </a:extLst>
          </p:cNvPr>
          <p:cNvSpPr/>
          <p:nvPr/>
        </p:nvSpPr>
        <p:spPr bwMode="white">
          <a:xfrm>
            <a:off x="8472241" y="3262901"/>
            <a:ext cx="695062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1BB8B9-7FE5-5A34-7DDE-EEDC48A31B1A}"/>
              </a:ext>
            </a:extLst>
          </p:cNvPr>
          <p:cNvSpPr/>
          <p:nvPr/>
        </p:nvSpPr>
        <p:spPr bwMode="white">
          <a:xfrm>
            <a:off x="8462720" y="3777390"/>
            <a:ext cx="695062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A62FC-C050-F12C-5828-978E1B50B0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2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6430C-693D-D7CC-33F7-78B834FF109B}"/>
              </a:ext>
            </a:extLst>
          </p:cNvPr>
          <p:cNvSpPr/>
          <p:nvPr/>
        </p:nvSpPr>
        <p:spPr bwMode="white">
          <a:xfrm>
            <a:off x="4130478" y="3015184"/>
            <a:ext cx="495113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2D1FDD-3726-26B9-50F6-85BED8E5A766}"/>
              </a:ext>
            </a:extLst>
          </p:cNvPr>
          <p:cNvSpPr/>
          <p:nvPr/>
        </p:nvSpPr>
        <p:spPr bwMode="white">
          <a:xfrm>
            <a:off x="6339445" y="3015184"/>
            <a:ext cx="533198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9A9F55-1720-D244-E176-F7584C800552}"/>
              </a:ext>
            </a:extLst>
          </p:cNvPr>
          <p:cNvSpPr/>
          <p:nvPr/>
        </p:nvSpPr>
        <p:spPr bwMode="white">
          <a:xfrm>
            <a:off x="4130478" y="4415737"/>
            <a:ext cx="495113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44FCC5-3E73-593B-1FE9-5F4974156B6C}"/>
              </a:ext>
            </a:extLst>
          </p:cNvPr>
          <p:cNvSpPr/>
          <p:nvPr/>
        </p:nvSpPr>
        <p:spPr bwMode="white">
          <a:xfrm>
            <a:off x="6339445" y="4415737"/>
            <a:ext cx="533198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78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D424D-E3DE-2B29-0159-98B165C319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1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134978-80BA-31AF-D872-11CBB7C7C833}"/>
              </a:ext>
            </a:extLst>
          </p:cNvPr>
          <p:cNvSpPr/>
          <p:nvPr/>
        </p:nvSpPr>
        <p:spPr bwMode="white">
          <a:xfrm>
            <a:off x="3892443" y="2101809"/>
            <a:ext cx="637934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E7379-2557-4CA9-7EB5-31CD54D45F9C}"/>
              </a:ext>
            </a:extLst>
          </p:cNvPr>
          <p:cNvSpPr/>
          <p:nvPr/>
        </p:nvSpPr>
        <p:spPr bwMode="white">
          <a:xfrm>
            <a:off x="6253753" y="2101809"/>
            <a:ext cx="695062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CE5BA4-0DA5-1D38-9200-0B90DA8D9CAD}"/>
              </a:ext>
            </a:extLst>
          </p:cNvPr>
          <p:cNvSpPr/>
          <p:nvPr/>
        </p:nvSpPr>
        <p:spPr bwMode="white">
          <a:xfrm>
            <a:off x="3892443" y="3323110"/>
            <a:ext cx="637934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89F192-70A5-7DCA-887A-DFFE0923E401}"/>
              </a:ext>
            </a:extLst>
          </p:cNvPr>
          <p:cNvSpPr/>
          <p:nvPr/>
        </p:nvSpPr>
        <p:spPr bwMode="white">
          <a:xfrm>
            <a:off x="6253753" y="3323110"/>
            <a:ext cx="695062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3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DEB7E-44D3-D3F9-B02B-7DC27B655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38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701AA-8537-F985-1539-247A709AC5E4}"/>
              </a:ext>
            </a:extLst>
          </p:cNvPr>
          <p:cNvSpPr/>
          <p:nvPr/>
        </p:nvSpPr>
        <p:spPr bwMode="white">
          <a:xfrm>
            <a:off x="864635" y="2060848"/>
            <a:ext cx="1918998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238D61-14D6-7D26-1BD9-E92AEEB5F5BF}"/>
              </a:ext>
            </a:extLst>
          </p:cNvPr>
          <p:cNvSpPr/>
          <p:nvPr/>
        </p:nvSpPr>
        <p:spPr bwMode="white">
          <a:xfrm>
            <a:off x="864634" y="2569459"/>
            <a:ext cx="1161612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D2AD7F-DC22-086E-C354-462F7D021520}"/>
              </a:ext>
            </a:extLst>
          </p:cNvPr>
          <p:cNvSpPr/>
          <p:nvPr/>
        </p:nvSpPr>
        <p:spPr bwMode="white">
          <a:xfrm>
            <a:off x="855113" y="3046573"/>
            <a:ext cx="2618387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50AEE5-683C-4C2F-BA56-697E4ED6E006}"/>
              </a:ext>
            </a:extLst>
          </p:cNvPr>
          <p:cNvSpPr/>
          <p:nvPr/>
        </p:nvSpPr>
        <p:spPr bwMode="white">
          <a:xfrm>
            <a:off x="2833676" y="2014903"/>
            <a:ext cx="3622363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84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82878-5A7D-ACC2-EE6A-6CCB49C683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03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D4440E-E6C4-1A79-6BCD-23E521072EFC}"/>
              </a:ext>
            </a:extLst>
          </p:cNvPr>
          <p:cNvSpPr/>
          <p:nvPr/>
        </p:nvSpPr>
        <p:spPr bwMode="white">
          <a:xfrm>
            <a:off x="7253501" y="3711889"/>
            <a:ext cx="637934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0A9FE4-82F5-83DA-7E18-4A279EC1CD53}"/>
              </a:ext>
            </a:extLst>
          </p:cNvPr>
          <p:cNvSpPr/>
          <p:nvPr/>
        </p:nvSpPr>
        <p:spPr bwMode="white">
          <a:xfrm>
            <a:off x="10043274" y="3711889"/>
            <a:ext cx="628413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B8FD57-7833-B85E-090C-04E4BF100A72}"/>
              </a:ext>
            </a:extLst>
          </p:cNvPr>
          <p:cNvSpPr/>
          <p:nvPr/>
        </p:nvSpPr>
        <p:spPr bwMode="white">
          <a:xfrm>
            <a:off x="7234458" y="4226625"/>
            <a:ext cx="647455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A64041-DE60-30C4-D0DF-985E2EB2A1F6}"/>
              </a:ext>
            </a:extLst>
          </p:cNvPr>
          <p:cNvSpPr/>
          <p:nvPr/>
        </p:nvSpPr>
        <p:spPr bwMode="white">
          <a:xfrm>
            <a:off x="10024231" y="4226625"/>
            <a:ext cx="647455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9E9B2F-571D-26C3-5A52-643EB8D72C8E}"/>
              </a:ext>
            </a:extLst>
          </p:cNvPr>
          <p:cNvSpPr/>
          <p:nvPr/>
        </p:nvSpPr>
        <p:spPr bwMode="white">
          <a:xfrm>
            <a:off x="7253501" y="4750892"/>
            <a:ext cx="637934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D5682A-04DA-284C-A1F8-5023E2E1BCCA}"/>
              </a:ext>
            </a:extLst>
          </p:cNvPr>
          <p:cNvSpPr/>
          <p:nvPr/>
        </p:nvSpPr>
        <p:spPr bwMode="white">
          <a:xfrm>
            <a:off x="10033753" y="4741361"/>
            <a:ext cx="647455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01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