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2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82573B-99F0-4500-860F-45F138C45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46613"/>
            <a:ext cx="11809312" cy="814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7FB7F-C2D5-E0CB-89FB-4D7F1DD38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93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91CF7A6-FB16-42BF-AA2E-E1F81BF76F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1343472" y="3284984"/>
            <a:ext cx="10513168" cy="28493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53634D-45E9-41A0-9C72-11DA3EFD8E65}"/>
              </a:ext>
            </a:extLst>
          </p:cNvPr>
          <p:cNvSpPr/>
          <p:nvPr/>
        </p:nvSpPr>
        <p:spPr bwMode="white">
          <a:xfrm>
            <a:off x="1199456" y="3356992"/>
            <a:ext cx="43924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3B0FB4-FFB2-4737-8FC3-5FF9956616F9}"/>
              </a:ext>
            </a:extLst>
          </p:cNvPr>
          <p:cNvSpPr/>
          <p:nvPr/>
        </p:nvSpPr>
        <p:spPr bwMode="white">
          <a:xfrm>
            <a:off x="1199456" y="3950559"/>
            <a:ext cx="43924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388AA-16F9-4E4E-88B8-F621A1416EFA}"/>
              </a:ext>
            </a:extLst>
          </p:cNvPr>
          <p:cNvSpPr/>
          <p:nvPr/>
        </p:nvSpPr>
        <p:spPr bwMode="white">
          <a:xfrm>
            <a:off x="1195790" y="4521546"/>
            <a:ext cx="43924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E7CA42-9302-4E0F-8698-B0C61094F678}"/>
              </a:ext>
            </a:extLst>
          </p:cNvPr>
          <p:cNvSpPr/>
          <p:nvPr/>
        </p:nvSpPr>
        <p:spPr bwMode="white">
          <a:xfrm>
            <a:off x="983432" y="5157192"/>
            <a:ext cx="612068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D9900F-F2F0-4986-B2DC-7E5753B1F0A0}"/>
              </a:ext>
            </a:extLst>
          </p:cNvPr>
          <p:cNvSpPr/>
          <p:nvPr/>
        </p:nvSpPr>
        <p:spPr bwMode="white">
          <a:xfrm>
            <a:off x="7104112" y="5201953"/>
            <a:ext cx="1088504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87B74B-E5FA-46F1-AC03-718B0BC33123}"/>
              </a:ext>
            </a:extLst>
          </p:cNvPr>
          <p:cNvSpPr/>
          <p:nvPr/>
        </p:nvSpPr>
        <p:spPr bwMode="white">
          <a:xfrm>
            <a:off x="1195790" y="5739743"/>
            <a:ext cx="43924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9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84FE2-1DEF-101B-27A7-F3325E5C2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4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E4E4E-16B2-079A-53EF-1D290B95A0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ED6144-029E-64BE-7205-A09B7B28220C}"/>
              </a:ext>
            </a:extLst>
          </p:cNvPr>
          <p:cNvSpPr/>
          <p:nvPr/>
        </p:nvSpPr>
        <p:spPr bwMode="white">
          <a:xfrm>
            <a:off x="3225944" y="2767927"/>
            <a:ext cx="371335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610ABE-4FE8-33F6-849F-1CD5DB81BC8A}"/>
              </a:ext>
            </a:extLst>
          </p:cNvPr>
          <p:cNvSpPr/>
          <p:nvPr/>
        </p:nvSpPr>
        <p:spPr bwMode="white">
          <a:xfrm>
            <a:off x="5577732" y="2767927"/>
            <a:ext cx="3618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9EA15-1C3A-14BF-4540-F64573A50BBE}"/>
              </a:ext>
            </a:extLst>
          </p:cNvPr>
          <p:cNvSpPr/>
          <p:nvPr/>
        </p:nvSpPr>
        <p:spPr bwMode="white">
          <a:xfrm>
            <a:off x="7586750" y="2767927"/>
            <a:ext cx="380856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1EA9E4-AE9E-78DE-076A-C9411072FEE2}"/>
              </a:ext>
            </a:extLst>
          </p:cNvPr>
          <p:cNvSpPr/>
          <p:nvPr/>
        </p:nvSpPr>
        <p:spPr bwMode="white">
          <a:xfrm>
            <a:off x="9148261" y="2767927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156F68-CF0E-F01D-9832-4776FDB74A14}"/>
              </a:ext>
            </a:extLst>
          </p:cNvPr>
          <p:cNvSpPr/>
          <p:nvPr/>
        </p:nvSpPr>
        <p:spPr bwMode="white">
          <a:xfrm>
            <a:off x="4654156" y="3549422"/>
            <a:ext cx="218992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AA5BD4-45B3-B358-1881-749470A59001}"/>
              </a:ext>
            </a:extLst>
          </p:cNvPr>
          <p:cNvSpPr/>
          <p:nvPr/>
        </p:nvSpPr>
        <p:spPr bwMode="white">
          <a:xfrm>
            <a:off x="807506" y="4740724"/>
            <a:ext cx="6350780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7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4D1D3-6641-55F7-CD10-5E062AADBC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1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377C3-5A50-25E4-730B-A66B5E1BA4B9}"/>
              </a:ext>
            </a:extLst>
          </p:cNvPr>
          <p:cNvSpPr/>
          <p:nvPr/>
        </p:nvSpPr>
        <p:spPr bwMode="white">
          <a:xfrm>
            <a:off x="702770" y="2739060"/>
            <a:ext cx="4770226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9FD620-0B86-B3C8-0D57-F8E96779A075}"/>
              </a:ext>
            </a:extLst>
          </p:cNvPr>
          <p:cNvSpPr/>
          <p:nvPr/>
        </p:nvSpPr>
        <p:spPr bwMode="white">
          <a:xfrm>
            <a:off x="712292" y="3339367"/>
            <a:ext cx="3103979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0E068-08F3-534F-CD38-78CF57AEC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4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C83B9-3CEE-1182-FE97-9399FDED0217}"/>
              </a:ext>
            </a:extLst>
          </p:cNvPr>
          <p:cNvSpPr/>
          <p:nvPr/>
        </p:nvSpPr>
        <p:spPr bwMode="white">
          <a:xfrm>
            <a:off x="721813" y="2635778"/>
            <a:ext cx="3246801" cy="2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3F99D0-1E94-D39A-82DF-C36A9C5422F2}"/>
              </a:ext>
            </a:extLst>
          </p:cNvPr>
          <p:cNvSpPr/>
          <p:nvPr/>
        </p:nvSpPr>
        <p:spPr bwMode="white">
          <a:xfrm>
            <a:off x="721813" y="3265355"/>
            <a:ext cx="3932342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43547B-7BB5-EFF0-A4E6-55891C948DAC}"/>
              </a:ext>
            </a:extLst>
          </p:cNvPr>
          <p:cNvSpPr/>
          <p:nvPr/>
        </p:nvSpPr>
        <p:spPr bwMode="white">
          <a:xfrm>
            <a:off x="702770" y="3885392"/>
            <a:ext cx="2266095" cy="2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9999E-30EB-5C8D-03F4-61ADBE661A0A}"/>
              </a:ext>
            </a:extLst>
          </p:cNvPr>
          <p:cNvSpPr/>
          <p:nvPr/>
        </p:nvSpPr>
        <p:spPr bwMode="white">
          <a:xfrm>
            <a:off x="693249" y="4505430"/>
            <a:ext cx="2475566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1CF735-A083-1057-CA51-20509B546A88}"/>
              </a:ext>
            </a:extLst>
          </p:cNvPr>
          <p:cNvSpPr/>
          <p:nvPr/>
        </p:nvSpPr>
        <p:spPr bwMode="white">
          <a:xfrm>
            <a:off x="712292" y="5135007"/>
            <a:ext cx="3865692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47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837CD-EB4B-1A62-C501-3E7815151C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97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68865-AFAE-AABB-A9FD-D70636C4B1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/>
        </p:blipFill>
        <p:spPr>
          <a:xfrm>
            <a:off x="360000" y="1151992"/>
            <a:ext cx="10992584" cy="3106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B7F70-C29C-03A4-B473-17DCE297896E}"/>
              </a:ext>
            </a:extLst>
          </p:cNvPr>
          <p:cNvSpPr/>
          <p:nvPr/>
        </p:nvSpPr>
        <p:spPr bwMode="white">
          <a:xfrm>
            <a:off x="4368513" y="3543913"/>
            <a:ext cx="228513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335DE-216E-F78C-EE31-244FDC47DACF}"/>
              </a:ext>
            </a:extLst>
          </p:cNvPr>
          <p:cNvSpPr/>
          <p:nvPr/>
        </p:nvSpPr>
        <p:spPr bwMode="white">
          <a:xfrm>
            <a:off x="5730075" y="3543913"/>
            <a:ext cx="380856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51CBB-7A1C-FD27-6522-5744882672BE}"/>
              </a:ext>
            </a:extLst>
          </p:cNvPr>
          <p:cNvSpPr/>
          <p:nvPr/>
        </p:nvSpPr>
        <p:spPr bwMode="white">
          <a:xfrm>
            <a:off x="7148765" y="3543913"/>
            <a:ext cx="399899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287E3-6A1B-F433-A4F0-D04F87E87DB1}"/>
              </a:ext>
            </a:extLst>
          </p:cNvPr>
          <p:cNvSpPr/>
          <p:nvPr/>
        </p:nvSpPr>
        <p:spPr bwMode="white">
          <a:xfrm>
            <a:off x="8643627" y="3553443"/>
            <a:ext cx="228513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5AAC68F-1FF3-4E3E-9313-08FBAB0DC3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59563"/>
            <a:ext cx="11340000" cy="250979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FF0FAF-EC8D-44FE-93AD-224619C6BC81}"/>
              </a:ext>
            </a:extLst>
          </p:cNvPr>
          <p:cNvSpPr/>
          <p:nvPr/>
        </p:nvSpPr>
        <p:spPr bwMode="white">
          <a:xfrm>
            <a:off x="3740100" y="4264535"/>
            <a:ext cx="752191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DDD01E-C360-4699-9E83-84E7611287D7}"/>
              </a:ext>
            </a:extLst>
          </p:cNvPr>
          <p:cNvSpPr/>
          <p:nvPr/>
        </p:nvSpPr>
        <p:spPr bwMode="white">
          <a:xfrm>
            <a:off x="8119949" y="4264535"/>
            <a:ext cx="752192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FFF995-3C8E-4F07-93C6-BB03FBADFE6A}"/>
              </a:ext>
            </a:extLst>
          </p:cNvPr>
          <p:cNvSpPr/>
          <p:nvPr/>
        </p:nvSpPr>
        <p:spPr bwMode="white">
          <a:xfrm>
            <a:off x="1388312" y="4980257"/>
            <a:ext cx="238035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FAFB20-FD21-4E72-AA75-D3AD70E712E7}"/>
              </a:ext>
            </a:extLst>
          </p:cNvPr>
          <p:cNvSpPr/>
          <p:nvPr/>
        </p:nvSpPr>
        <p:spPr bwMode="white">
          <a:xfrm>
            <a:off x="836069" y="6116718"/>
            <a:ext cx="4894005" cy="48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7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7D1BE-34FA-B235-16CA-6B6D12E314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1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551471-BEC4-82C3-BBC0-B3E3BF10987E}"/>
              </a:ext>
            </a:extLst>
          </p:cNvPr>
          <p:cNvSpPr/>
          <p:nvPr/>
        </p:nvSpPr>
        <p:spPr bwMode="white">
          <a:xfrm>
            <a:off x="2949823" y="2100817"/>
            <a:ext cx="36181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0A5E2-E446-A5D0-6CBE-DAD80C4E8EAE}"/>
              </a:ext>
            </a:extLst>
          </p:cNvPr>
          <p:cNvSpPr/>
          <p:nvPr/>
        </p:nvSpPr>
        <p:spPr bwMode="white">
          <a:xfrm>
            <a:off x="5206397" y="2100817"/>
            <a:ext cx="21899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0F1381-5482-2C82-2A50-BF6C94E15DDA}"/>
              </a:ext>
            </a:extLst>
          </p:cNvPr>
          <p:cNvSpPr/>
          <p:nvPr/>
        </p:nvSpPr>
        <p:spPr bwMode="white">
          <a:xfrm>
            <a:off x="7691486" y="2100817"/>
            <a:ext cx="238035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97B60B-D90F-C7EE-3DFC-3FBB98EBEFFD}"/>
              </a:ext>
            </a:extLst>
          </p:cNvPr>
          <p:cNvSpPr/>
          <p:nvPr/>
        </p:nvSpPr>
        <p:spPr bwMode="white">
          <a:xfrm>
            <a:off x="1883425" y="2701246"/>
            <a:ext cx="39037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FE5986-BF4F-888A-26C2-5AEA4F9EB6EC}"/>
              </a:ext>
            </a:extLst>
          </p:cNvPr>
          <p:cNvSpPr/>
          <p:nvPr/>
        </p:nvSpPr>
        <p:spPr bwMode="white">
          <a:xfrm>
            <a:off x="5406347" y="2701246"/>
            <a:ext cx="380856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E63182-71B0-7655-7590-A12627495AF7}"/>
              </a:ext>
            </a:extLst>
          </p:cNvPr>
          <p:cNvSpPr/>
          <p:nvPr/>
        </p:nvSpPr>
        <p:spPr bwMode="white">
          <a:xfrm>
            <a:off x="8148513" y="3311206"/>
            <a:ext cx="371334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B777AC-A7F5-12C4-5F07-61E621CFFCDC}"/>
              </a:ext>
            </a:extLst>
          </p:cNvPr>
          <p:cNvSpPr/>
          <p:nvPr/>
        </p:nvSpPr>
        <p:spPr bwMode="white">
          <a:xfrm>
            <a:off x="9852846" y="3301676"/>
            <a:ext cx="39037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69CE9B-6C83-4EB1-A936-28BFD7782CAC}"/>
              </a:ext>
            </a:extLst>
          </p:cNvPr>
          <p:cNvSpPr/>
          <p:nvPr/>
        </p:nvSpPr>
        <p:spPr bwMode="white">
          <a:xfrm>
            <a:off x="3911486" y="3902105"/>
            <a:ext cx="371335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5FC390-C4F8-D959-E651-B281C34B04CC}"/>
              </a:ext>
            </a:extLst>
          </p:cNvPr>
          <p:cNvSpPr/>
          <p:nvPr/>
        </p:nvSpPr>
        <p:spPr bwMode="white">
          <a:xfrm>
            <a:off x="5587254" y="3902105"/>
            <a:ext cx="371335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F04761B-0008-4782-96B6-3691CAC706A5}"/>
              </a:ext>
            </a:extLst>
          </p:cNvPr>
          <p:cNvSpPr/>
          <p:nvPr/>
        </p:nvSpPr>
        <p:spPr bwMode="white">
          <a:xfrm>
            <a:off x="4225692" y="4512065"/>
            <a:ext cx="21899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4EE271-200D-BFE1-B588-019FB477DEFA}"/>
              </a:ext>
            </a:extLst>
          </p:cNvPr>
          <p:cNvSpPr/>
          <p:nvPr/>
        </p:nvSpPr>
        <p:spPr bwMode="white">
          <a:xfrm>
            <a:off x="5758639" y="4512065"/>
            <a:ext cx="36181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E4B63AF-7B6F-C70D-8B50-CD8A2A7D74D1}"/>
              </a:ext>
            </a:extLst>
          </p:cNvPr>
          <p:cNvSpPr/>
          <p:nvPr/>
        </p:nvSpPr>
        <p:spPr bwMode="white">
          <a:xfrm>
            <a:off x="8919748" y="4512065"/>
            <a:ext cx="39037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96741DBE-9E42-4AC1-AB23-9F910B9FA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40605"/>
          <a:stretch/>
        </p:blipFill>
        <p:spPr>
          <a:xfrm>
            <a:off x="1055440" y="4941168"/>
            <a:ext cx="10632544" cy="1700944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B5FB2BD-9EA9-449E-BC07-E1A5CCEB9CBD}"/>
              </a:ext>
            </a:extLst>
          </p:cNvPr>
          <p:cNvSpPr/>
          <p:nvPr/>
        </p:nvSpPr>
        <p:spPr bwMode="white">
          <a:xfrm>
            <a:off x="2797858" y="5695296"/>
            <a:ext cx="390377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7A3E270-4B66-4343-9C2E-1DC7D675E9CC}"/>
              </a:ext>
            </a:extLst>
          </p:cNvPr>
          <p:cNvSpPr/>
          <p:nvPr/>
        </p:nvSpPr>
        <p:spPr bwMode="white">
          <a:xfrm>
            <a:off x="6568336" y="5695296"/>
            <a:ext cx="21899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67BBD0-6F69-4BA6-995C-A2EE10E8A59F}"/>
              </a:ext>
            </a:extLst>
          </p:cNvPr>
          <p:cNvSpPr/>
          <p:nvPr/>
        </p:nvSpPr>
        <p:spPr bwMode="white">
          <a:xfrm>
            <a:off x="9672316" y="5695296"/>
            <a:ext cx="380856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AE4706F-4177-42A4-A6D4-AD6912AA36A4}"/>
              </a:ext>
            </a:extLst>
          </p:cNvPr>
          <p:cNvSpPr/>
          <p:nvPr/>
        </p:nvSpPr>
        <p:spPr bwMode="white">
          <a:xfrm>
            <a:off x="3321535" y="6296690"/>
            <a:ext cx="15234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7A0FF52-9D78-41D5-947F-9C9FD9C094F8}"/>
              </a:ext>
            </a:extLst>
          </p:cNvPr>
          <p:cNvSpPr/>
          <p:nvPr/>
        </p:nvSpPr>
        <p:spPr bwMode="white">
          <a:xfrm>
            <a:off x="4806875" y="6296690"/>
            <a:ext cx="228513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067C014-7BBC-42B0-9277-226B0F19A9B0}"/>
              </a:ext>
            </a:extLst>
          </p:cNvPr>
          <p:cNvSpPr/>
          <p:nvPr/>
        </p:nvSpPr>
        <p:spPr bwMode="white">
          <a:xfrm>
            <a:off x="9415238" y="6296690"/>
            <a:ext cx="390377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AE7DE-8A3F-B570-1EC6-79B9DDE3FA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09" r="6239"/>
          <a:stretch/>
        </p:blipFill>
        <p:spPr>
          <a:xfrm>
            <a:off x="360000" y="1268760"/>
            <a:ext cx="10632544" cy="109082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7DEE74-73C0-DCB2-3BCC-6F00450D5F1A}"/>
              </a:ext>
            </a:extLst>
          </p:cNvPr>
          <p:cNvSpPr/>
          <p:nvPr/>
        </p:nvSpPr>
        <p:spPr bwMode="white">
          <a:xfrm>
            <a:off x="2378539" y="2054119"/>
            <a:ext cx="361813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2B86C8-EC7C-AC35-E179-D62B6FEF30FF}"/>
              </a:ext>
            </a:extLst>
          </p:cNvPr>
          <p:cNvSpPr/>
          <p:nvPr/>
        </p:nvSpPr>
        <p:spPr bwMode="white">
          <a:xfrm>
            <a:off x="4387556" y="2054119"/>
            <a:ext cx="15234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AE5A97B-2935-4555-BD8F-931B32DCBD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63706"/>
            <a:ext cx="11340000" cy="334155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638B08-FDA9-4DEB-B0F5-ED0AFCE47A82}"/>
              </a:ext>
            </a:extLst>
          </p:cNvPr>
          <p:cNvSpPr/>
          <p:nvPr/>
        </p:nvSpPr>
        <p:spPr bwMode="white">
          <a:xfrm>
            <a:off x="3654407" y="4509120"/>
            <a:ext cx="390377" cy="37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EE181C-9F54-438C-8730-3A9A41CDD4AC}"/>
              </a:ext>
            </a:extLst>
          </p:cNvPr>
          <p:cNvSpPr/>
          <p:nvPr/>
        </p:nvSpPr>
        <p:spPr bwMode="white">
          <a:xfrm>
            <a:off x="7205894" y="4564114"/>
            <a:ext cx="390377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E4C924-C70C-4B4A-BE0D-CB86E504D79C}"/>
              </a:ext>
            </a:extLst>
          </p:cNvPr>
          <p:cNvSpPr/>
          <p:nvPr/>
        </p:nvSpPr>
        <p:spPr bwMode="white">
          <a:xfrm>
            <a:off x="1702518" y="5423371"/>
            <a:ext cx="361813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081F71-74FB-4F3F-BD88-EDF952CFC9BB}"/>
              </a:ext>
            </a:extLst>
          </p:cNvPr>
          <p:cNvSpPr/>
          <p:nvPr/>
        </p:nvSpPr>
        <p:spPr bwMode="white">
          <a:xfrm>
            <a:off x="2845088" y="5423371"/>
            <a:ext cx="390377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578BF3-9558-46FF-843A-A776EC066E8F}"/>
              </a:ext>
            </a:extLst>
          </p:cNvPr>
          <p:cNvSpPr/>
          <p:nvPr/>
        </p:nvSpPr>
        <p:spPr bwMode="white">
          <a:xfrm>
            <a:off x="5215919" y="5423371"/>
            <a:ext cx="380856" cy="2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74588F-CECF-4B7F-A0AD-C924415E9BA2}"/>
              </a:ext>
            </a:extLst>
          </p:cNvPr>
          <p:cNvSpPr/>
          <p:nvPr/>
        </p:nvSpPr>
        <p:spPr bwMode="white">
          <a:xfrm>
            <a:off x="6368010" y="5423371"/>
            <a:ext cx="390377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F34E310-32EF-4200-92D0-DE5894D83B2F}"/>
              </a:ext>
            </a:extLst>
          </p:cNvPr>
          <p:cNvSpPr/>
          <p:nvPr/>
        </p:nvSpPr>
        <p:spPr bwMode="white">
          <a:xfrm>
            <a:off x="8738841" y="5423371"/>
            <a:ext cx="371335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6178D60-C884-49E2-8A65-6A33A12820BE}"/>
              </a:ext>
            </a:extLst>
          </p:cNvPr>
          <p:cNvSpPr/>
          <p:nvPr/>
        </p:nvSpPr>
        <p:spPr bwMode="white">
          <a:xfrm>
            <a:off x="9881410" y="5423371"/>
            <a:ext cx="399899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0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7DCCD-697F-D774-F3F8-A357F3A12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9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BD84F-AC2D-6D7C-17A9-A75892A7A34C}"/>
              </a:ext>
            </a:extLst>
          </p:cNvPr>
          <p:cNvSpPr/>
          <p:nvPr/>
        </p:nvSpPr>
        <p:spPr bwMode="white">
          <a:xfrm>
            <a:off x="1702518" y="3949442"/>
            <a:ext cx="1361561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79844-75E8-D752-4E9D-CE1B1C4B6485}"/>
              </a:ext>
            </a:extLst>
          </p:cNvPr>
          <p:cNvSpPr/>
          <p:nvPr/>
        </p:nvSpPr>
        <p:spPr bwMode="white">
          <a:xfrm>
            <a:off x="5882418" y="3949442"/>
            <a:ext cx="1028312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51574-2333-5D05-C446-DDBDFBC6B038}"/>
              </a:ext>
            </a:extLst>
          </p:cNvPr>
          <p:cNvSpPr/>
          <p:nvPr/>
        </p:nvSpPr>
        <p:spPr bwMode="white">
          <a:xfrm>
            <a:off x="6034760" y="4587920"/>
            <a:ext cx="390377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8AC0EE-EEE7-A838-E331-3E14FBAD0FBB}"/>
              </a:ext>
            </a:extLst>
          </p:cNvPr>
          <p:cNvSpPr/>
          <p:nvPr/>
        </p:nvSpPr>
        <p:spPr bwMode="white">
          <a:xfrm>
            <a:off x="5035012" y="5188280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AE447-9172-1FF2-6EB4-78763CE17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5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366D21-97CB-0486-8454-DC6BAF421447}"/>
              </a:ext>
            </a:extLst>
          </p:cNvPr>
          <p:cNvSpPr/>
          <p:nvPr/>
        </p:nvSpPr>
        <p:spPr bwMode="white">
          <a:xfrm>
            <a:off x="3359244" y="2044194"/>
            <a:ext cx="39037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7B3FC6-DE69-D555-2678-60C5BC046720}"/>
              </a:ext>
            </a:extLst>
          </p:cNvPr>
          <p:cNvSpPr/>
          <p:nvPr/>
        </p:nvSpPr>
        <p:spPr bwMode="white">
          <a:xfrm>
            <a:off x="3721057" y="2702256"/>
            <a:ext cx="361813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7EFF1D-6BDF-FDF3-7503-B072AB9F9CF5}"/>
              </a:ext>
            </a:extLst>
          </p:cNvPr>
          <p:cNvSpPr/>
          <p:nvPr/>
        </p:nvSpPr>
        <p:spPr bwMode="white">
          <a:xfrm>
            <a:off x="2197632" y="3379393"/>
            <a:ext cx="361813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0E2207-36BA-5F7D-CFCB-14D6BE1BA422}"/>
              </a:ext>
            </a:extLst>
          </p:cNvPr>
          <p:cNvSpPr/>
          <p:nvPr/>
        </p:nvSpPr>
        <p:spPr bwMode="white">
          <a:xfrm>
            <a:off x="5358740" y="4075604"/>
            <a:ext cx="399899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6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5C587-916F-2FDC-2C29-831C83AA3C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4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5C98A8-C289-24EF-5CDF-4664A7901886}"/>
              </a:ext>
            </a:extLst>
          </p:cNvPr>
          <p:cNvSpPr/>
          <p:nvPr/>
        </p:nvSpPr>
        <p:spPr bwMode="white">
          <a:xfrm>
            <a:off x="8834055" y="2185836"/>
            <a:ext cx="238035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69937-DAF1-5704-DFA7-D7D81C4851F3}"/>
              </a:ext>
            </a:extLst>
          </p:cNvPr>
          <p:cNvSpPr/>
          <p:nvPr/>
        </p:nvSpPr>
        <p:spPr bwMode="white">
          <a:xfrm>
            <a:off x="5234962" y="3519075"/>
            <a:ext cx="238035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D9E33A3-7F30-43CC-A8BB-6A63A315D3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55237"/>
          <a:stretch/>
        </p:blipFill>
        <p:spPr>
          <a:xfrm>
            <a:off x="1055440" y="4653136"/>
            <a:ext cx="10200496" cy="11968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B6CA58-146D-4408-9E1F-97A4EBF05C55}"/>
              </a:ext>
            </a:extLst>
          </p:cNvPr>
          <p:cNvSpPr/>
          <p:nvPr/>
        </p:nvSpPr>
        <p:spPr bwMode="white">
          <a:xfrm>
            <a:off x="8663047" y="4796376"/>
            <a:ext cx="238035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89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9E06-9C53-0E6F-4831-776D0C54B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56" r="10049"/>
          <a:stretch/>
        </p:blipFill>
        <p:spPr>
          <a:xfrm>
            <a:off x="360000" y="1196752"/>
            <a:ext cx="10200496" cy="14049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AFDB10-B02C-0D25-1F99-F58D4CE94120}"/>
              </a:ext>
            </a:extLst>
          </p:cNvPr>
          <p:cNvSpPr/>
          <p:nvPr/>
        </p:nvSpPr>
        <p:spPr bwMode="white">
          <a:xfrm>
            <a:off x="8472264" y="119675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F22D7D-2E83-4823-B4F0-28B4252AE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04"/>
            <a:ext cx="11340000" cy="379918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E504B6-005D-4AC2-902B-1561D21E196D}"/>
              </a:ext>
            </a:extLst>
          </p:cNvPr>
          <p:cNvSpPr/>
          <p:nvPr/>
        </p:nvSpPr>
        <p:spPr bwMode="white">
          <a:xfrm>
            <a:off x="10243224" y="2698208"/>
            <a:ext cx="28564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08D661-9D52-4F16-8BDF-2EA8F2C18372}"/>
              </a:ext>
            </a:extLst>
          </p:cNvPr>
          <p:cNvSpPr/>
          <p:nvPr/>
        </p:nvSpPr>
        <p:spPr bwMode="white">
          <a:xfrm>
            <a:off x="7786700" y="5354783"/>
            <a:ext cx="257078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39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C7968-8D60-7D82-380E-834414FC8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37"/>
          <a:stretch/>
        </p:blipFill>
        <p:spPr>
          <a:xfrm>
            <a:off x="360000" y="1224000"/>
            <a:ext cx="11340000" cy="14849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FDDABC-B0D0-443A-B5D1-137412200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08921"/>
            <a:ext cx="10081120" cy="185327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DAEB5FD-6E82-4BBC-9CA4-CAF4358A9AB2}"/>
              </a:ext>
            </a:extLst>
          </p:cNvPr>
          <p:cNvCxnSpPr>
            <a:cxnSpLocks/>
          </p:cNvCxnSpPr>
          <p:nvPr/>
        </p:nvCxnSpPr>
        <p:spPr>
          <a:xfrm>
            <a:off x="2711624" y="3161068"/>
            <a:ext cx="4084730" cy="9880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67D3E2B-5381-4143-AF31-9A0EB4652201}"/>
              </a:ext>
            </a:extLst>
          </p:cNvPr>
          <p:cNvCxnSpPr>
            <a:cxnSpLocks/>
          </p:cNvCxnSpPr>
          <p:nvPr/>
        </p:nvCxnSpPr>
        <p:spPr>
          <a:xfrm>
            <a:off x="5926832" y="3247160"/>
            <a:ext cx="3750680" cy="78791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48BB60C-94EA-44F5-840B-6A41A17967CF}"/>
              </a:ext>
            </a:extLst>
          </p:cNvPr>
          <p:cNvCxnSpPr>
            <a:cxnSpLocks/>
          </p:cNvCxnSpPr>
          <p:nvPr/>
        </p:nvCxnSpPr>
        <p:spPr>
          <a:xfrm flipH="1">
            <a:off x="2855640" y="3247160"/>
            <a:ext cx="5472608" cy="94668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9627E98-E7C8-4B6B-8465-A2D2E750B87B}"/>
              </a:ext>
            </a:extLst>
          </p:cNvPr>
          <p:cNvCxnSpPr>
            <a:cxnSpLocks/>
          </p:cNvCxnSpPr>
          <p:nvPr/>
        </p:nvCxnSpPr>
        <p:spPr>
          <a:xfrm flipH="1">
            <a:off x="4871864" y="3161068"/>
            <a:ext cx="5865204" cy="9880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7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348F9-7756-46CD-D590-7F8F9BFAC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8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D0DEDFB-3EE5-4BAA-AD65-A865188FA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1916832"/>
            <a:ext cx="1512169" cy="14689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577BF2C-265E-4221-9696-A4A0B44BC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885431"/>
            <a:ext cx="1512169" cy="14689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EEBBA1-153F-4603-9CE9-23923FA1D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9" y="1868373"/>
            <a:ext cx="1512169" cy="146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1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2025-07-23T10:28:53Z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