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34" r:id="rId4"/>
    <p:sldId id="333" r:id="rId5"/>
    <p:sldId id="332" r:id="rId6"/>
    <p:sldId id="330" r:id="rId7"/>
    <p:sldId id="329" r:id="rId8"/>
    <p:sldId id="327" r:id="rId9"/>
    <p:sldId id="326" r:id="rId10"/>
    <p:sldId id="325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18" autoAdjust="0"/>
    <p:restoredTop sz="94660"/>
  </p:normalViewPr>
  <p:slideViewPr>
    <p:cSldViewPr showGuides="1">
      <p:cViewPr varScale="1">
        <p:scale>
          <a:sx n="64" d="100"/>
          <a:sy n="64" d="100"/>
        </p:scale>
        <p:origin x="552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2025/7/23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2025/7/23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39D37C5-F560-44F0-8946-E72D96B1EB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2505075"/>
            <a:ext cx="10915650" cy="1847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E20628-6F4F-AFDE-E202-499CC3B8450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1612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604E7DF-942A-25B7-9200-8F9CD80CBCE6}"/>
              </a:ext>
            </a:extLst>
          </p:cNvPr>
          <p:cNvSpPr/>
          <p:nvPr/>
        </p:nvSpPr>
        <p:spPr bwMode="white">
          <a:xfrm>
            <a:off x="5587254" y="2062591"/>
            <a:ext cx="1790025" cy="257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6278900-C0A4-09CE-9A71-494BB2EC9BD0}"/>
              </a:ext>
            </a:extLst>
          </p:cNvPr>
          <p:cNvSpPr/>
          <p:nvPr/>
        </p:nvSpPr>
        <p:spPr bwMode="white">
          <a:xfrm>
            <a:off x="5863375" y="2558122"/>
            <a:ext cx="1285390" cy="200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D62FEEE-21D5-61C6-94FE-25A0C04B1032}"/>
              </a:ext>
            </a:extLst>
          </p:cNvPr>
          <p:cNvSpPr/>
          <p:nvPr/>
        </p:nvSpPr>
        <p:spPr bwMode="white">
          <a:xfrm>
            <a:off x="5644382" y="3025065"/>
            <a:ext cx="1094962" cy="200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5EB7D63-D15B-8B49-ACB0-0C01E6C5C579}"/>
              </a:ext>
            </a:extLst>
          </p:cNvPr>
          <p:cNvSpPr/>
          <p:nvPr/>
        </p:nvSpPr>
        <p:spPr bwMode="white">
          <a:xfrm>
            <a:off x="5644382" y="3482478"/>
            <a:ext cx="1056876" cy="247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9B73357-1CB5-7E8C-99A3-C0F73CB7BEAE}"/>
              </a:ext>
            </a:extLst>
          </p:cNvPr>
          <p:cNvSpPr/>
          <p:nvPr/>
        </p:nvSpPr>
        <p:spPr bwMode="white">
          <a:xfrm>
            <a:off x="5596775" y="3939892"/>
            <a:ext cx="4522670" cy="247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793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10CEDC-92DB-9BCF-2EC9-B1880615D06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4258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06847E1-7C77-C329-9FA2-92DEF94D84E3}"/>
              </a:ext>
            </a:extLst>
          </p:cNvPr>
          <p:cNvSpPr/>
          <p:nvPr/>
        </p:nvSpPr>
        <p:spPr bwMode="white">
          <a:xfrm>
            <a:off x="4292342" y="2102328"/>
            <a:ext cx="218992" cy="238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1895DDB-D4AD-5668-E667-BCC0C03B0816}"/>
              </a:ext>
            </a:extLst>
          </p:cNvPr>
          <p:cNvSpPr/>
          <p:nvPr/>
        </p:nvSpPr>
        <p:spPr bwMode="white">
          <a:xfrm>
            <a:off x="8710277" y="2102328"/>
            <a:ext cx="209471" cy="229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A0F2760-5AE2-849C-98DC-DE59A67465C8}"/>
              </a:ext>
            </a:extLst>
          </p:cNvPr>
          <p:cNvSpPr/>
          <p:nvPr/>
        </p:nvSpPr>
        <p:spPr bwMode="white">
          <a:xfrm>
            <a:off x="6758387" y="2646510"/>
            <a:ext cx="361812" cy="229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13A4016A-0085-44BC-96C6-A8C17D43F96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8"/>
          <a:stretch/>
        </p:blipFill>
        <p:spPr>
          <a:xfrm>
            <a:off x="911424" y="3068960"/>
            <a:ext cx="10776560" cy="2574193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E0A3BA3-8CA2-45A9-ACA2-7D9A723BB636}"/>
              </a:ext>
            </a:extLst>
          </p:cNvPr>
          <p:cNvSpPr/>
          <p:nvPr/>
        </p:nvSpPr>
        <p:spPr bwMode="white">
          <a:xfrm>
            <a:off x="1368451" y="4022365"/>
            <a:ext cx="371335" cy="228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79CC366-9DFF-49BB-9C63-5A1C0621FC1C}"/>
              </a:ext>
            </a:extLst>
          </p:cNvPr>
          <p:cNvSpPr/>
          <p:nvPr/>
        </p:nvSpPr>
        <p:spPr bwMode="white">
          <a:xfrm>
            <a:off x="3901146" y="4022365"/>
            <a:ext cx="371335" cy="228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C86F342-FA09-4D0A-802D-2EEFC6638BB8}"/>
              </a:ext>
            </a:extLst>
          </p:cNvPr>
          <p:cNvSpPr/>
          <p:nvPr/>
        </p:nvSpPr>
        <p:spPr bwMode="white">
          <a:xfrm>
            <a:off x="6433842" y="4022365"/>
            <a:ext cx="371335" cy="228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C9C4D24-06C1-4EA6-8BB7-C6B5968EB1EE}"/>
              </a:ext>
            </a:extLst>
          </p:cNvPr>
          <p:cNvSpPr/>
          <p:nvPr/>
        </p:nvSpPr>
        <p:spPr bwMode="white">
          <a:xfrm>
            <a:off x="9090315" y="4022365"/>
            <a:ext cx="695062" cy="228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4ADCBB3-58EB-49E2-80A8-1661A9D1C99E}"/>
              </a:ext>
            </a:extLst>
          </p:cNvPr>
          <p:cNvSpPr/>
          <p:nvPr/>
        </p:nvSpPr>
        <p:spPr bwMode="white">
          <a:xfrm>
            <a:off x="4079776" y="5085184"/>
            <a:ext cx="792088" cy="429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45EAF7-6F28-2D53-8931-2F97EF507C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35354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FF865B2-603B-440C-211D-037EC9B297DC}"/>
              </a:ext>
            </a:extLst>
          </p:cNvPr>
          <p:cNvSpPr/>
          <p:nvPr/>
        </p:nvSpPr>
        <p:spPr bwMode="white">
          <a:xfrm>
            <a:off x="6888088" y="2564904"/>
            <a:ext cx="432048" cy="432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2696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34D744-67C0-C412-D17E-3980DFC620B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5135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52B35B4-F066-3CF3-ADD6-A40D6D4E4883}"/>
              </a:ext>
            </a:extLst>
          </p:cNvPr>
          <p:cNvSpPr/>
          <p:nvPr/>
        </p:nvSpPr>
        <p:spPr bwMode="white">
          <a:xfrm>
            <a:off x="6816080" y="1224000"/>
            <a:ext cx="576064" cy="548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6431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8D5056-6683-1E9B-312E-4281B570C1C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4387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8C5AF4E-40B9-8F34-6777-4DE23EA8F329}"/>
              </a:ext>
            </a:extLst>
          </p:cNvPr>
          <p:cNvSpPr/>
          <p:nvPr/>
        </p:nvSpPr>
        <p:spPr bwMode="white">
          <a:xfrm>
            <a:off x="2321410" y="2634133"/>
            <a:ext cx="371335" cy="238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918D47D-B9E7-270B-14EE-CBBF62946257}"/>
              </a:ext>
            </a:extLst>
          </p:cNvPr>
          <p:cNvSpPr/>
          <p:nvPr/>
        </p:nvSpPr>
        <p:spPr bwMode="white">
          <a:xfrm>
            <a:off x="4996926" y="2634133"/>
            <a:ext cx="380856" cy="238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696EA74-26CC-96AA-DCDF-A531F2308FAF}"/>
              </a:ext>
            </a:extLst>
          </p:cNvPr>
          <p:cNvSpPr/>
          <p:nvPr/>
        </p:nvSpPr>
        <p:spPr bwMode="white">
          <a:xfrm>
            <a:off x="7681964" y="2634133"/>
            <a:ext cx="371334" cy="238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EC91BE0-FA31-EAC0-37B4-0B0A795EF2EF}"/>
              </a:ext>
            </a:extLst>
          </p:cNvPr>
          <p:cNvSpPr/>
          <p:nvPr/>
        </p:nvSpPr>
        <p:spPr bwMode="white">
          <a:xfrm>
            <a:off x="10367002" y="2634133"/>
            <a:ext cx="533198" cy="238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4244B71-C8B4-A060-C9B0-E94B9B77895F}"/>
              </a:ext>
            </a:extLst>
          </p:cNvPr>
          <p:cNvSpPr/>
          <p:nvPr/>
        </p:nvSpPr>
        <p:spPr bwMode="white">
          <a:xfrm>
            <a:off x="2321410" y="3177225"/>
            <a:ext cx="371335" cy="228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97790D8-22EB-BD5D-556A-13BAF23CFB36}"/>
              </a:ext>
            </a:extLst>
          </p:cNvPr>
          <p:cNvSpPr/>
          <p:nvPr/>
        </p:nvSpPr>
        <p:spPr bwMode="white">
          <a:xfrm>
            <a:off x="5025491" y="3177225"/>
            <a:ext cx="352292" cy="228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214521B-8A38-9ECB-0F3B-26D6BB38980E}"/>
              </a:ext>
            </a:extLst>
          </p:cNvPr>
          <p:cNvSpPr/>
          <p:nvPr/>
        </p:nvSpPr>
        <p:spPr bwMode="white">
          <a:xfrm>
            <a:off x="7701007" y="3177225"/>
            <a:ext cx="352291" cy="228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A2C8B54-64DC-34A8-2711-0B257AFDE496}"/>
              </a:ext>
            </a:extLst>
          </p:cNvPr>
          <p:cNvSpPr/>
          <p:nvPr/>
        </p:nvSpPr>
        <p:spPr bwMode="white">
          <a:xfrm>
            <a:off x="10386045" y="3177225"/>
            <a:ext cx="352292" cy="228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>
            <a:extLst>
              <a:ext uri="{FF2B5EF4-FFF2-40B4-BE49-F238E27FC236}">
                <a16:creationId xmlns:a16="http://schemas.microsoft.com/office/drawing/2014/main" id="{6F22FE11-605F-46C1-806A-277239FB9D1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3"/>
          <a:stretch/>
        </p:blipFill>
        <p:spPr>
          <a:xfrm>
            <a:off x="911424" y="3611176"/>
            <a:ext cx="10560536" cy="1978064"/>
          </a:xfrm>
          <a:prstGeom prst="rect">
            <a:avLst/>
          </a:prstGeom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9AAEBC9-9089-400B-B1C1-EFCEDC200239}"/>
              </a:ext>
            </a:extLst>
          </p:cNvPr>
          <p:cNvSpPr/>
          <p:nvPr/>
        </p:nvSpPr>
        <p:spPr bwMode="white">
          <a:xfrm>
            <a:off x="1263716" y="4834327"/>
            <a:ext cx="1228261" cy="200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C6EE818-4701-467C-B204-1F261CFB41E6}"/>
              </a:ext>
            </a:extLst>
          </p:cNvPr>
          <p:cNvSpPr/>
          <p:nvPr/>
        </p:nvSpPr>
        <p:spPr bwMode="white">
          <a:xfrm>
            <a:off x="3939232" y="4834327"/>
            <a:ext cx="1094962" cy="200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3F4BE9EE-BF1B-477A-B1B1-C3F4E8E648FA}"/>
              </a:ext>
            </a:extLst>
          </p:cNvPr>
          <p:cNvSpPr/>
          <p:nvPr/>
        </p:nvSpPr>
        <p:spPr bwMode="white">
          <a:xfrm>
            <a:off x="6471927" y="4834327"/>
            <a:ext cx="952141" cy="200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95E65D29-43EE-472C-8801-E5DB20CB9E16}"/>
              </a:ext>
            </a:extLst>
          </p:cNvPr>
          <p:cNvSpPr/>
          <p:nvPr/>
        </p:nvSpPr>
        <p:spPr bwMode="white">
          <a:xfrm>
            <a:off x="9309308" y="4834327"/>
            <a:ext cx="1094962" cy="200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F1BD48C8-1592-4AB5-A2F5-86237ADAE3F9}"/>
              </a:ext>
            </a:extLst>
          </p:cNvPr>
          <p:cNvSpPr/>
          <p:nvPr/>
        </p:nvSpPr>
        <p:spPr bwMode="white">
          <a:xfrm>
            <a:off x="1263716" y="5331232"/>
            <a:ext cx="542720" cy="200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DECC977A-2641-43BF-8EAC-958BBDEFC727}"/>
              </a:ext>
            </a:extLst>
          </p:cNvPr>
          <p:cNvSpPr/>
          <p:nvPr/>
        </p:nvSpPr>
        <p:spPr bwMode="white">
          <a:xfrm>
            <a:off x="3939232" y="5331232"/>
            <a:ext cx="685541" cy="200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889297FB-9613-456B-9327-52D606C8F532}"/>
              </a:ext>
            </a:extLst>
          </p:cNvPr>
          <p:cNvSpPr/>
          <p:nvPr/>
        </p:nvSpPr>
        <p:spPr bwMode="white">
          <a:xfrm>
            <a:off x="6471927" y="5331232"/>
            <a:ext cx="542720" cy="200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CB076C5F-2C71-41DB-B852-286CB941F740}"/>
              </a:ext>
            </a:extLst>
          </p:cNvPr>
          <p:cNvSpPr/>
          <p:nvPr/>
        </p:nvSpPr>
        <p:spPr bwMode="white">
          <a:xfrm>
            <a:off x="9309308" y="5331232"/>
            <a:ext cx="542720" cy="200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0995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258CFD-3FC2-9523-046B-EDFB6E40852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20645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543856A-65D2-89FB-FA67-C3EF062F8EE4}"/>
              </a:ext>
            </a:extLst>
          </p:cNvPr>
          <p:cNvSpPr/>
          <p:nvPr/>
        </p:nvSpPr>
        <p:spPr bwMode="white">
          <a:xfrm>
            <a:off x="5958589" y="3139086"/>
            <a:ext cx="314206" cy="295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3DAF055-DA83-659D-0FEE-97EB3D8EF06E}"/>
              </a:ext>
            </a:extLst>
          </p:cNvPr>
          <p:cNvSpPr/>
          <p:nvPr/>
        </p:nvSpPr>
        <p:spPr bwMode="white">
          <a:xfrm>
            <a:off x="1321662" y="3834615"/>
            <a:ext cx="314206" cy="295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F635FC2-6CE1-3716-7846-D148D933F035}"/>
              </a:ext>
            </a:extLst>
          </p:cNvPr>
          <p:cNvSpPr/>
          <p:nvPr/>
        </p:nvSpPr>
        <p:spPr bwMode="white">
          <a:xfrm>
            <a:off x="5958589" y="3834615"/>
            <a:ext cx="314206" cy="295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3141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7CDCB4-70B5-AA3F-64CB-2B1A0BC115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2658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21EFCAE-F0C8-91BC-D6A1-CCE134B5347E}"/>
              </a:ext>
            </a:extLst>
          </p:cNvPr>
          <p:cNvSpPr/>
          <p:nvPr/>
        </p:nvSpPr>
        <p:spPr bwMode="white">
          <a:xfrm>
            <a:off x="788463" y="2349428"/>
            <a:ext cx="1770982" cy="247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46ECB48-CB96-D305-7E10-F1E1B154255B}"/>
              </a:ext>
            </a:extLst>
          </p:cNvPr>
          <p:cNvSpPr/>
          <p:nvPr/>
        </p:nvSpPr>
        <p:spPr bwMode="white">
          <a:xfrm>
            <a:off x="2807002" y="2339890"/>
            <a:ext cx="1790025" cy="257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6D56CD5-9901-E628-7EE6-0D534CBB5EC1}"/>
              </a:ext>
            </a:extLst>
          </p:cNvPr>
          <p:cNvSpPr/>
          <p:nvPr/>
        </p:nvSpPr>
        <p:spPr bwMode="white">
          <a:xfrm>
            <a:off x="4844584" y="2358965"/>
            <a:ext cx="875969" cy="209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F0A8A44-D889-A481-1BA8-5141B835199D}"/>
              </a:ext>
            </a:extLst>
          </p:cNvPr>
          <p:cNvSpPr/>
          <p:nvPr/>
        </p:nvSpPr>
        <p:spPr bwMode="white">
          <a:xfrm>
            <a:off x="778942" y="2797692"/>
            <a:ext cx="4246549" cy="26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5DB31F15-2225-4C59-9DB7-EEBAA037639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377338"/>
            <a:ext cx="11340000" cy="1923870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3A8E3A1-4384-45C3-B37F-AF049C3DB55A}"/>
              </a:ext>
            </a:extLst>
          </p:cNvPr>
          <p:cNvSpPr/>
          <p:nvPr/>
        </p:nvSpPr>
        <p:spPr bwMode="white">
          <a:xfrm>
            <a:off x="788463" y="4015453"/>
            <a:ext cx="2342267" cy="247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4D57D3D-842C-413C-A254-CB590EDE0B39}"/>
              </a:ext>
            </a:extLst>
          </p:cNvPr>
          <p:cNvSpPr/>
          <p:nvPr/>
        </p:nvSpPr>
        <p:spPr bwMode="white">
          <a:xfrm>
            <a:off x="769420" y="4482135"/>
            <a:ext cx="1923324" cy="247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02C8A26-CF15-455B-9D80-D8312C798CA7}"/>
              </a:ext>
            </a:extLst>
          </p:cNvPr>
          <p:cNvSpPr/>
          <p:nvPr/>
        </p:nvSpPr>
        <p:spPr bwMode="white">
          <a:xfrm>
            <a:off x="778942" y="4862258"/>
            <a:ext cx="2796778" cy="371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532F016-1913-4542-B0E9-A6C9E98B5B1B}"/>
              </a:ext>
            </a:extLst>
          </p:cNvPr>
          <p:cNvSpPr/>
          <p:nvPr/>
        </p:nvSpPr>
        <p:spPr bwMode="white">
          <a:xfrm>
            <a:off x="3592333" y="4862258"/>
            <a:ext cx="2796778" cy="371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4890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1B81EC-E308-4538-EF50-7389D53D7DC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1948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3E43235-B959-961A-156F-40FB090A5065}"/>
              </a:ext>
            </a:extLst>
          </p:cNvPr>
          <p:cNvSpPr/>
          <p:nvPr/>
        </p:nvSpPr>
        <p:spPr bwMode="white">
          <a:xfrm>
            <a:off x="950327" y="1844438"/>
            <a:ext cx="1361561" cy="24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0861C59-3096-D0CC-4910-FD0B8A396B1D}"/>
              </a:ext>
            </a:extLst>
          </p:cNvPr>
          <p:cNvSpPr/>
          <p:nvPr/>
        </p:nvSpPr>
        <p:spPr bwMode="white">
          <a:xfrm>
            <a:off x="712292" y="2312152"/>
            <a:ext cx="961662" cy="200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CEC2A6E-A9B2-79C6-1CB6-35A584538D8A}"/>
              </a:ext>
            </a:extLst>
          </p:cNvPr>
          <p:cNvSpPr/>
          <p:nvPr/>
        </p:nvSpPr>
        <p:spPr bwMode="white">
          <a:xfrm>
            <a:off x="712292" y="2751232"/>
            <a:ext cx="1056876" cy="257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E4ED601-B22C-EA0B-77C5-863A2EFEE16B}"/>
              </a:ext>
            </a:extLst>
          </p:cNvPr>
          <p:cNvSpPr/>
          <p:nvPr/>
        </p:nvSpPr>
        <p:spPr bwMode="white">
          <a:xfrm>
            <a:off x="664685" y="3209401"/>
            <a:ext cx="5065390" cy="257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3851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1DC655-BCE8-9909-BF5F-D87847557CB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412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4550646-F30A-A03A-351F-ABE0D960BEAF}"/>
              </a:ext>
            </a:extLst>
          </p:cNvPr>
          <p:cNvSpPr/>
          <p:nvPr/>
        </p:nvSpPr>
        <p:spPr bwMode="white">
          <a:xfrm>
            <a:off x="950327" y="2388745"/>
            <a:ext cx="1494861" cy="238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FCBECDE-54E3-7551-7C38-6A2B3AB2F80A}"/>
              </a:ext>
            </a:extLst>
          </p:cNvPr>
          <p:cNvSpPr/>
          <p:nvPr/>
        </p:nvSpPr>
        <p:spPr bwMode="white">
          <a:xfrm>
            <a:off x="712292" y="2856553"/>
            <a:ext cx="1094962" cy="200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725901F-E6B4-9014-18CF-401015032ED9}"/>
              </a:ext>
            </a:extLst>
          </p:cNvPr>
          <p:cNvSpPr/>
          <p:nvPr/>
        </p:nvSpPr>
        <p:spPr bwMode="white">
          <a:xfrm>
            <a:off x="712292" y="3286172"/>
            <a:ext cx="1056876" cy="26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77A9A2F-B526-C084-CB51-11F7CB0CEEBA}"/>
              </a:ext>
            </a:extLst>
          </p:cNvPr>
          <p:cNvSpPr/>
          <p:nvPr/>
        </p:nvSpPr>
        <p:spPr bwMode="white">
          <a:xfrm>
            <a:off x="2283324" y="3286172"/>
            <a:ext cx="1790025" cy="26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CDE3B29-1FA5-D8CD-8D7F-849FB9AF86B2}"/>
              </a:ext>
            </a:extLst>
          </p:cNvPr>
          <p:cNvSpPr/>
          <p:nvPr/>
        </p:nvSpPr>
        <p:spPr bwMode="white">
          <a:xfrm>
            <a:off x="664685" y="3753980"/>
            <a:ext cx="2894508" cy="248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4498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2025-07-23T16:28:30Z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