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8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64" autoAdjust="0"/>
    <p:restoredTop sz="94660"/>
  </p:normalViewPr>
  <p:slideViewPr>
    <p:cSldViewPr showGuides="1">
      <p:cViewPr>
        <p:scale>
          <a:sx n="73" d="100"/>
          <a:sy n="73" d="100"/>
        </p:scale>
        <p:origin x="306" y="-18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5C23DE2-432A-4DF8-A7A2-5E264D0D11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487" y="2471737"/>
            <a:ext cx="9725025" cy="19145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4437A1-9EBC-CEDE-B29C-6C2A709040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25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AA2CDD-C84D-65A1-8B84-0DAA87759891}"/>
              </a:ext>
            </a:extLst>
          </p:cNvPr>
          <p:cNvSpPr/>
          <p:nvPr/>
        </p:nvSpPr>
        <p:spPr bwMode="white">
          <a:xfrm>
            <a:off x="2007204" y="4332739"/>
            <a:ext cx="218992" cy="228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0D7AB57-907E-6AE2-C3EA-B3B332874A3A}"/>
              </a:ext>
            </a:extLst>
          </p:cNvPr>
          <p:cNvSpPr/>
          <p:nvPr/>
        </p:nvSpPr>
        <p:spPr bwMode="white">
          <a:xfrm>
            <a:off x="3730579" y="4332739"/>
            <a:ext cx="228513" cy="228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BE9AE8C-615F-29E6-B105-BFBC9127E6EA}"/>
              </a:ext>
            </a:extLst>
          </p:cNvPr>
          <p:cNvSpPr/>
          <p:nvPr/>
        </p:nvSpPr>
        <p:spPr bwMode="white">
          <a:xfrm>
            <a:off x="6558438" y="4332739"/>
            <a:ext cx="371334" cy="228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FCED264-69C1-F417-C7FA-8EC81D639C85}"/>
              </a:ext>
            </a:extLst>
          </p:cNvPr>
          <p:cNvSpPr/>
          <p:nvPr/>
        </p:nvSpPr>
        <p:spPr bwMode="white">
          <a:xfrm>
            <a:off x="9805239" y="4332739"/>
            <a:ext cx="361813" cy="228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5FF447-15E0-AFF4-CD21-49876BCC4B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15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3C9CC1-4B2D-14D2-4332-2BDF72E51568}"/>
              </a:ext>
            </a:extLst>
          </p:cNvPr>
          <p:cNvSpPr/>
          <p:nvPr/>
        </p:nvSpPr>
        <p:spPr bwMode="white">
          <a:xfrm>
            <a:off x="5149269" y="2026719"/>
            <a:ext cx="333249" cy="296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1873F2-8848-21D4-4DE4-AB2FAA915E62}"/>
              </a:ext>
            </a:extLst>
          </p:cNvPr>
          <p:cNvSpPr/>
          <p:nvPr/>
        </p:nvSpPr>
        <p:spPr bwMode="white">
          <a:xfrm>
            <a:off x="6615566" y="2026719"/>
            <a:ext cx="666498" cy="296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2636B6-B35C-C4FB-187A-01DCDCAFAD82}"/>
              </a:ext>
            </a:extLst>
          </p:cNvPr>
          <p:cNvSpPr/>
          <p:nvPr/>
        </p:nvSpPr>
        <p:spPr bwMode="white">
          <a:xfrm>
            <a:off x="9624332" y="2026719"/>
            <a:ext cx="666498" cy="296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14BA0DC-16CD-A7F0-DB32-3A4B13F1E813}"/>
              </a:ext>
            </a:extLst>
          </p:cNvPr>
          <p:cNvSpPr/>
          <p:nvPr/>
        </p:nvSpPr>
        <p:spPr bwMode="white">
          <a:xfrm>
            <a:off x="4235214" y="2600089"/>
            <a:ext cx="666498" cy="28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086BB64-B831-CF83-B656-EC926ECD86B6}"/>
              </a:ext>
            </a:extLst>
          </p:cNvPr>
          <p:cNvSpPr/>
          <p:nvPr/>
        </p:nvSpPr>
        <p:spPr bwMode="white">
          <a:xfrm>
            <a:off x="1578740" y="3163904"/>
            <a:ext cx="333249" cy="28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B46D9A9E-6083-41E5-A616-B22607F8E4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01044"/>
            <a:ext cx="11340000" cy="2724300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5248644-A8DD-4D86-B4CA-1635B824E516}"/>
              </a:ext>
            </a:extLst>
          </p:cNvPr>
          <p:cNvSpPr/>
          <p:nvPr/>
        </p:nvSpPr>
        <p:spPr bwMode="white">
          <a:xfrm>
            <a:off x="1121712" y="5029836"/>
            <a:ext cx="1066397" cy="28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7B21814-79B3-4C1B-9BC3-3B6BE9C4CA86}"/>
              </a:ext>
            </a:extLst>
          </p:cNvPr>
          <p:cNvSpPr/>
          <p:nvPr/>
        </p:nvSpPr>
        <p:spPr bwMode="white">
          <a:xfrm>
            <a:off x="3406851" y="5029836"/>
            <a:ext cx="1532947" cy="28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8567EAA-7FAE-4659-AB96-ACF02AF423D6}"/>
              </a:ext>
            </a:extLst>
          </p:cNvPr>
          <p:cNvSpPr/>
          <p:nvPr/>
        </p:nvSpPr>
        <p:spPr bwMode="white">
          <a:xfrm>
            <a:off x="6158539" y="5029836"/>
            <a:ext cx="1056876" cy="28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A250843-4F9E-4EA3-8D3D-51599B91D224}"/>
              </a:ext>
            </a:extLst>
          </p:cNvPr>
          <p:cNvSpPr/>
          <p:nvPr/>
        </p:nvSpPr>
        <p:spPr bwMode="white">
          <a:xfrm>
            <a:off x="8434156" y="5029836"/>
            <a:ext cx="1532946" cy="28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7BE1242-2081-435E-BB61-405DABA7A265}"/>
              </a:ext>
            </a:extLst>
          </p:cNvPr>
          <p:cNvSpPr/>
          <p:nvPr/>
        </p:nvSpPr>
        <p:spPr bwMode="white">
          <a:xfrm>
            <a:off x="2407103" y="6201476"/>
            <a:ext cx="152342" cy="219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659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DCFEBD-DF6C-CEB5-22E5-B403D24B0F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959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002CF9-2E52-B482-32E9-F9A156095CFF}"/>
              </a:ext>
            </a:extLst>
          </p:cNvPr>
          <p:cNvSpPr/>
          <p:nvPr/>
        </p:nvSpPr>
        <p:spPr bwMode="white">
          <a:xfrm>
            <a:off x="7205894" y="2100509"/>
            <a:ext cx="352292" cy="20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693BCF-A4DC-1F24-BC0B-38FD71B3547F}"/>
              </a:ext>
            </a:extLst>
          </p:cNvPr>
          <p:cNvSpPr/>
          <p:nvPr/>
        </p:nvSpPr>
        <p:spPr bwMode="white">
          <a:xfrm>
            <a:off x="3035516" y="2443490"/>
            <a:ext cx="352292" cy="257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48A01D-DEA9-5895-1A49-232433E4D61F}"/>
              </a:ext>
            </a:extLst>
          </p:cNvPr>
          <p:cNvSpPr/>
          <p:nvPr/>
        </p:nvSpPr>
        <p:spPr bwMode="white">
          <a:xfrm>
            <a:off x="1487488" y="2780928"/>
            <a:ext cx="432048" cy="300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F36457A-2A57-CB76-8571-ECEB5F2C587A}"/>
              </a:ext>
            </a:extLst>
          </p:cNvPr>
          <p:cNvSpPr/>
          <p:nvPr/>
        </p:nvSpPr>
        <p:spPr bwMode="white">
          <a:xfrm>
            <a:off x="5187355" y="2881745"/>
            <a:ext cx="333249" cy="20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E64B7FD-AC37-36AF-0546-1843700B35B0}"/>
              </a:ext>
            </a:extLst>
          </p:cNvPr>
          <p:cNvSpPr/>
          <p:nvPr/>
        </p:nvSpPr>
        <p:spPr bwMode="white">
          <a:xfrm>
            <a:off x="9329168" y="2881745"/>
            <a:ext cx="333248" cy="20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A0F3C0D-1201-2BBF-0048-848DB212E7B7}"/>
              </a:ext>
            </a:extLst>
          </p:cNvPr>
          <p:cNvSpPr/>
          <p:nvPr/>
        </p:nvSpPr>
        <p:spPr bwMode="white">
          <a:xfrm>
            <a:off x="2035768" y="3453381"/>
            <a:ext cx="352292" cy="20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750067C-D660-AB1E-55F8-7B6929A7E370}"/>
              </a:ext>
            </a:extLst>
          </p:cNvPr>
          <p:cNvSpPr/>
          <p:nvPr/>
        </p:nvSpPr>
        <p:spPr bwMode="white">
          <a:xfrm>
            <a:off x="7234458" y="3653454"/>
            <a:ext cx="352291" cy="20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135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7CF6CD-5F1A-9B18-2FF6-7740101939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45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916CCD-65F8-4E66-B383-D79385294600}"/>
              </a:ext>
            </a:extLst>
          </p:cNvPr>
          <p:cNvSpPr/>
          <p:nvPr/>
        </p:nvSpPr>
        <p:spPr bwMode="white">
          <a:xfrm>
            <a:off x="902720" y="2673706"/>
            <a:ext cx="1932846" cy="247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EC4639-0CDF-D35C-D2A1-AF8C8554CE16}"/>
              </a:ext>
            </a:extLst>
          </p:cNvPr>
          <p:cNvSpPr/>
          <p:nvPr/>
        </p:nvSpPr>
        <p:spPr bwMode="white">
          <a:xfrm>
            <a:off x="3064080" y="2673706"/>
            <a:ext cx="1942367" cy="247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FAC4093-1657-300B-EB22-C9ACB6BC06AF}"/>
              </a:ext>
            </a:extLst>
          </p:cNvPr>
          <p:cNvSpPr/>
          <p:nvPr/>
        </p:nvSpPr>
        <p:spPr bwMode="white">
          <a:xfrm>
            <a:off x="902720" y="3198271"/>
            <a:ext cx="2456523" cy="257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4692E92-E535-9134-B475-ADDF2536980A}"/>
              </a:ext>
            </a:extLst>
          </p:cNvPr>
          <p:cNvSpPr/>
          <p:nvPr/>
        </p:nvSpPr>
        <p:spPr bwMode="white">
          <a:xfrm>
            <a:off x="902720" y="3713298"/>
            <a:ext cx="3694307" cy="257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635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2025-07-23T14:11:07Z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