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6" autoAdjust="0"/>
    <p:restoredTop sz="94660"/>
  </p:normalViewPr>
  <p:slideViewPr>
    <p:cSldViewPr showGuides="1">
      <p:cViewPr varScale="1">
        <p:scale>
          <a:sx n="64" d="100"/>
          <a:sy n="64" d="100"/>
        </p:scale>
        <p:origin x="73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2BA4AE-925E-4F1C-9C02-E6C7F69502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409825"/>
            <a:ext cx="11182350" cy="2038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A36C3B-0519-F878-CE30-AB8AA93942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C9670D2-68AC-4B63-8826-0CD4B52B37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780928"/>
            <a:ext cx="3647936" cy="2088072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71249F1-C24F-4E95-AEB9-80D9B7DD5950}"/>
              </a:ext>
            </a:extLst>
          </p:cNvPr>
          <p:cNvCxnSpPr>
            <a:cxnSpLocks/>
          </p:cNvCxnSpPr>
          <p:nvPr/>
        </p:nvCxnSpPr>
        <p:spPr>
          <a:xfrm>
            <a:off x="4295800" y="3432794"/>
            <a:ext cx="1152128" cy="57227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CF12280-1578-4D17-AAAA-927053A66E2B}"/>
              </a:ext>
            </a:extLst>
          </p:cNvPr>
          <p:cNvCxnSpPr>
            <a:cxnSpLocks/>
          </p:cNvCxnSpPr>
          <p:nvPr/>
        </p:nvCxnSpPr>
        <p:spPr>
          <a:xfrm>
            <a:off x="5566792" y="3429000"/>
            <a:ext cx="1177282" cy="57606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DCB2DB4-B1E3-4CF9-931F-261C8C5B3768}"/>
              </a:ext>
            </a:extLst>
          </p:cNvPr>
          <p:cNvCxnSpPr>
            <a:cxnSpLocks/>
          </p:cNvCxnSpPr>
          <p:nvPr/>
        </p:nvCxnSpPr>
        <p:spPr>
          <a:xfrm flipH="1">
            <a:off x="4295800" y="3429000"/>
            <a:ext cx="2614672" cy="57606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7884272-2084-451B-AD6D-560590AC23DF}"/>
              </a:ext>
            </a:extLst>
          </p:cNvPr>
          <p:cNvSpPr/>
          <p:nvPr/>
        </p:nvSpPr>
        <p:spPr bwMode="white">
          <a:xfrm>
            <a:off x="8387856" y="4149080"/>
            <a:ext cx="80448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F9CC6-E8B4-269B-7630-14B7956C67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16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672A2F-7C83-DF8B-B7B6-4F07FD464B79}"/>
              </a:ext>
            </a:extLst>
          </p:cNvPr>
          <p:cNvSpPr/>
          <p:nvPr/>
        </p:nvSpPr>
        <p:spPr bwMode="white">
          <a:xfrm>
            <a:off x="5882418" y="3429000"/>
            <a:ext cx="501614" cy="42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9CC98B-6090-413C-00B3-3D3C1D3979DE}"/>
              </a:ext>
            </a:extLst>
          </p:cNvPr>
          <p:cNvSpPr/>
          <p:nvPr/>
        </p:nvSpPr>
        <p:spPr bwMode="white">
          <a:xfrm>
            <a:off x="7786700" y="3503305"/>
            <a:ext cx="361813" cy="3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C0FF74-B254-4E56-FEE6-6DC1888B0A87}"/>
              </a:ext>
            </a:extLst>
          </p:cNvPr>
          <p:cNvSpPr/>
          <p:nvPr/>
        </p:nvSpPr>
        <p:spPr bwMode="white">
          <a:xfrm>
            <a:off x="9690982" y="3503305"/>
            <a:ext cx="361813" cy="3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56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39F19-D78D-9C08-141A-F8B6DFF5DE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769"/>
          <a:stretch/>
        </p:blipFill>
        <p:spPr>
          <a:xfrm>
            <a:off x="360000" y="1224000"/>
            <a:ext cx="11340000" cy="61432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A7AEAEE-268E-4F79-891D-F9C4253986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838325"/>
            <a:ext cx="8856984" cy="2812008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6F2BF02-CED9-49A6-9D5C-BE3193B6ADA5}"/>
              </a:ext>
            </a:extLst>
          </p:cNvPr>
          <p:cNvCxnSpPr>
            <a:cxnSpLocks/>
          </p:cNvCxnSpPr>
          <p:nvPr/>
        </p:nvCxnSpPr>
        <p:spPr>
          <a:xfrm>
            <a:off x="5879976" y="2822726"/>
            <a:ext cx="1008112" cy="96631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E438384-1E08-4014-9003-620FF577C898}"/>
              </a:ext>
            </a:extLst>
          </p:cNvPr>
          <p:cNvCxnSpPr>
            <a:cxnSpLocks/>
          </p:cNvCxnSpPr>
          <p:nvPr/>
        </p:nvCxnSpPr>
        <p:spPr>
          <a:xfrm>
            <a:off x="7248128" y="2775112"/>
            <a:ext cx="2520280" cy="1013928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24FEAB2-6A65-49A6-B262-9C6DB96D5B27}"/>
              </a:ext>
            </a:extLst>
          </p:cNvPr>
          <p:cNvCxnSpPr>
            <a:cxnSpLocks/>
          </p:cNvCxnSpPr>
          <p:nvPr/>
        </p:nvCxnSpPr>
        <p:spPr>
          <a:xfrm flipH="1">
            <a:off x="5735960" y="2822726"/>
            <a:ext cx="2982370" cy="96631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9B02F035-544D-4528-B043-EE09C69DA6C9}"/>
              </a:ext>
            </a:extLst>
          </p:cNvPr>
          <p:cNvCxnSpPr>
            <a:cxnSpLocks/>
          </p:cNvCxnSpPr>
          <p:nvPr/>
        </p:nvCxnSpPr>
        <p:spPr>
          <a:xfrm flipH="1">
            <a:off x="8667305" y="2798103"/>
            <a:ext cx="1389135" cy="990937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572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124C5-938C-5C06-337B-7E198AE928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14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10E859-510B-4577-7606-2D9DBB936583}"/>
              </a:ext>
            </a:extLst>
          </p:cNvPr>
          <p:cNvSpPr/>
          <p:nvPr/>
        </p:nvSpPr>
        <p:spPr bwMode="white">
          <a:xfrm>
            <a:off x="7767657" y="3529568"/>
            <a:ext cx="637934" cy="2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78F10A-1BF3-934C-37F9-5C50D863C145}"/>
              </a:ext>
            </a:extLst>
          </p:cNvPr>
          <p:cNvSpPr/>
          <p:nvPr/>
        </p:nvSpPr>
        <p:spPr bwMode="white">
          <a:xfrm>
            <a:off x="7758136" y="3920181"/>
            <a:ext cx="666498" cy="2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40A20F-F058-8783-CCFE-0139678E4F47}"/>
              </a:ext>
            </a:extLst>
          </p:cNvPr>
          <p:cNvSpPr/>
          <p:nvPr/>
        </p:nvSpPr>
        <p:spPr bwMode="white">
          <a:xfrm>
            <a:off x="7767657" y="4310794"/>
            <a:ext cx="637934" cy="2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67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2025-07-23T15:04:46Z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